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30275213" cy="42811700"/>
  <p:notesSz cx="6858000" cy="9144000"/>
  <p:embeddedFontLst>
    <p:embeddedFont>
      <p:font typeface="ＭＳ Ｐゴシック" panose="020B0600070205080204" pitchFamily="34" charset="-128"/>
      <p:regular r:id="rId7"/>
    </p:embeddedFont>
    <p:embeddedFont>
      <p:font typeface="ＭＳ Ｐゴシック" panose="020B0600070205080204" pitchFamily="34" charset="-128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Franklin Gothic Book" panose="020B0503020102020204" pitchFamily="34" charset="0"/>
      <p:regular r:id="rId12"/>
      <p:italic r:id="rId13"/>
    </p:embeddedFont>
    <p:embeddedFont>
      <p:font typeface="Franklin Gothic Demi" panose="020B0703020102020204" pitchFamily="34" charset="0"/>
      <p:regular r:id="rId14"/>
      <p:italic r:id="rId15"/>
    </p:embeddedFont>
    <p:embeddedFont>
      <p:font typeface="Franklin Gothic Medium" panose="020B0603020102020204" pitchFamily="34" charset="0"/>
      <p:regular r:id="rId16"/>
      <p:italic r:id="rId17"/>
    </p:embeddedFont>
    <p:embeddedFont>
      <p:font typeface="Franklin Gothic Medium Cond" panose="020B0606030402020204" pitchFamily="34" charset="0"/>
      <p:regular r:id="rId18"/>
    </p:embeddedFont>
  </p:embeddedFontLst>
  <p:defaultTextStyle>
    <a:defPPr>
      <a:defRPr lang="de-DE"/>
    </a:defPPr>
    <a:lvl1pPr algn="l" defTabSz="2087563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2087563" indent="-1630363" algn="l" defTabSz="2087563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4175125" indent="-3260725" algn="l" defTabSz="2087563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6264275" indent="-4892675" algn="l" defTabSz="2087563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8351838" indent="-6523038" algn="l" defTabSz="2087563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72" userDrawn="1">
          <p15:clr>
            <a:srgbClr val="A4A3A4"/>
          </p15:clr>
        </p15:guide>
        <p15:guide id="2" pos="9271">
          <p15:clr>
            <a:srgbClr val="A4A3A4"/>
          </p15:clr>
        </p15:guide>
        <p15:guide id="3" pos="9776">
          <p15:clr>
            <a:srgbClr val="A4A3A4"/>
          </p15:clr>
        </p15:guide>
        <p15:guide id="4" pos="1123">
          <p15:clr>
            <a:srgbClr val="A4A3A4"/>
          </p15:clr>
        </p15:guide>
        <p15:guide id="5" pos="179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17679"/>
    <a:srgbClr val="72777A"/>
    <a:srgbClr val="97BF0D"/>
    <a:srgbClr val="4D5654"/>
    <a:srgbClr val="95C11F"/>
    <a:srgbClr val="95C10D"/>
    <a:srgbClr val="FFFFFE"/>
    <a:srgbClr val="7FB926"/>
    <a:srgbClr val="73B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5" autoAdjust="0"/>
  </p:normalViewPr>
  <p:slideViewPr>
    <p:cSldViewPr snapToGrid="0" snapToObjects="1" showGuides="1">
      <p:cViewPr varScale="1">
        <p:scale>
          <a:sx n="17" d="100"/>
          <a:sy n="17" d="100"/>
        </p:scale>
        <p:origin x="3186" y="102"/>
      </p:cViewPr>
      <p:guideLst>
        <p:guide orient="horz" pos="4072"/>
        <p:guide pos="9271"/>
        <p:guide pos="9776"/>
        <p:guide pos="1123"/>
        <p:guide pos="179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0" d="100"/>
          <a:sy n="160" d="100"/>
        </p:scale>
        <p:origin x="-327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77CC2-E967-914A-A6E0-45AA0939149C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B3FA6-2C32-5347-8F56-29729F725D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13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B3FA6-2C32-5347-8F56-29729F725D2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16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4777733B-BF07-40AF-9238-B019CAB2C278}"/>
              </a:ext>
            </a:extLst>
          </p:cNvPr>
          <p:cNvSpPr/>
          <p:nvPr userDrawn="1"/>
        </p:nvSpPr>
        <p:spPr>
          <a:xfrm>
            <a:off x="-1" y="-89014"/>
            <a:ext cx="30318075" cy="754070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ACFB955-4178-4148-A2A6-38E196A4517D}"/>
              </a:ext>
            </a:extLst>
          </p:cNvPr>
          <p:cNvSpPr/>
          <p:nvPr userDrawn="1"/>
        </p:nvSpPr>
        <p:spPr>
          <a:xfrm>
            <a:off x="0" y="39940471"/>
            <a:ext cx="30318075" cy="28712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48456E64-144B-44E7-BE49-5A3F6504A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0583" y="1103387"/>
            <a:ext cx="8667601" cy="3497451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EF1B46E9-E62F-4237-8205-E8351C39FBFE}"/>
              </a:ext>
            </a:extLst>
          </p:cNvPr>
          <p:cNvSpPr/>
          <p:nvPr userDrawn="1"/>
        </p:nvSpPr>
        <p:spPr>
          <a:xfrm>
            <a:off x="23637858" y="5141944"/>
            <a:ext cx="77824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9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7. HTP-Fachforum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900" kern="1200" dirty="0">
                <a:solidFill>
                  <a:schemeClr val="bg1"/>
                </a:solidFill>
                <a:latin typeface="Franklin Gothic Medium Cond" panose="020B0606030402020204" pitchFamily="34" charset="0"/>
                <a:ea typeface="ＭＳ Ｐゴシック" charset="0"/>
                <a:cs typeface="ＭＳ Ｐゴシック" charset="0"/>
              </a:rPr>
              <a:t>27./28. September 2022</a:t>
            </a: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6583BF72-1C0E-47DF-BDC6-93A71CEEE8A9}"/>
              </a:ext>
            </a:extLst>
          </p:cNvPr>
          <p:cNvSpPr>
            <a:spLocks noGrp="1" noChangeAspect="1"/>
          </p:cNvSpPr>
          <p:nvPr>
            <p:ph type="ctrTitle" idx="4294967295"/>
          </p:nvPr>
        </p:nvSpPr>
        <p:spPr>
          <a:xfrm>
            <a:off x="1792288" y="1103387"/>
            <a:ext cx="17495672" cy="5653092"/>
          </a:xfrm>
          <a:noFill/>
        </p:spPr>
        <p:txBody>
          <a:bodyPr lIns="0" tIns="0" rIns="0" bIns="0" anchor="t" anchorCtr="0"/>
          <a:lstStyle/>
          <a:p>
            <a:pPr algn="l"/>
            <a:r>
              <a:rPr lang="de-DE" altLang="de-DE" sz="8000" dirty="0">
                <a:solidFill>
                  <a:schemeClr val="bg1"/>
                </a:solidFill>
                <a:latin typeface="Franklin Gothic Medium" pitchFamily="34" charset="0"/>
              </a:rPr>
              <a:t>Hier steht der Projekttitel über ein bis drei Zeilen (Franklin </a:t>
            </a:r>
            <a:r>
              <a:rPr lang="de-DE" altLang="de-DE" sz="8000" dirty="0" err="1">
                <a:solidFill>
                  <a:schemeClr val="bg1"/>
                </a:solidFill>
                <a:latin typeface="Franklin Gothic Medium" pitchFamily="34" charset="0"/>
              </a:rPr>
              <a:t>Gothic</a:t>
            </a:r>
            <a:r>
              <a:rPr lang="de-DE" altLang="de-DE" sz="8000" dirty="0">
                <a:solidFill>
                  <a:schemeClr val="bg1"/>
                </a:solidFill>
                <a:latin typeface="Franklin Gothic Medium" pitchFamily="34" charset="0"/>
              </a:rPr>
              <a:t> Medium, 80pt, weiß, linksbündig)</a:t>
            </a:r>
            <a:br>
              <a:rPr lang="de-DE" altLang="de-DE" sz="4800" dirty="0">
                <a:solidFill>
                  <a:schemeClr val="bg1"/>
                </a:solidFill>
                <a:latin typeface="Franklin Gothic Medium" pitchFamily="34" charset="0"/>
              </a:rPr>
            </a:br>
            <a:br>
              <a:rPr lang="de-DE" altLang="de-DE" sz="3000" dirty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de-DE" altLang="de-DE" sz="4500" dirty="0">
                <a:solidFill>
                  <a:schemeClr val="bg1"/>
                </a:solidFill>
                <a:latin typeface="Franklin Gothic Book" pitchFamily="34" charset="0"/>
              </a:rPr>
              <a:t>Autorenname, ggf. Co-Autor</a:t>
            </a:r>
            <a:r>
              <a:rPr lang="de-DE" altLang="de-DE" sz="4500" baseline="30000" dirty="0">
                <a:solidFill>
                  <a:schemeClr val="bg1"/>
                </a:solidFill>
                <a:latin typeface="Franklin Gothic Book" pitchFamily="34" charset="0"/>
              </a:rPr>
              <a:t>1</a:t>
            </a:r>
            <a:r>
              <a:rPr lang="de-DE" altLang="de-DE" sz="4500" dirty="0">
                <a:solidFill>
                  <a:schemeClr val="bg1"/>
                </a:solidFill>
                <a:latin typeface="Franklin Gothic Book" pitchFamily="34" charset="0"/>
              </a:rPr>
              <a:t>, Co-Autor</a:t>
            </a:r>
            <a:r>
              <a:rPr lang="de-DE" altLang="de-DE" sz="4500" baseline="30000" dirty="0">
                <a:solidFill>
                  <a:schemeClr val="bg1"/>
                </a:solidFill>
                <a:latin typeface="Franklin Gothic Book" pitchFamily="34" charset="0"/>
              </a:rPr>
              <a:t>2</a:t>
            </a:r>
            <a:r>
              <a:rPr lang="de-DE" altLang="de-DE" sz="4500" dirty="0">
                <a:solidFill>
                  <a:schemeClr val="bg1"/>
                </a:solidFill>
                <a:latin typeface="Franklin Gothic Book" pitchFamily="34" charset="0"/>
              </a:rPr>
              <a:t>, Co-Autor</a:t>
            </a:r>
            <a:r>
              <a:rPr lang="de-DE" altLang="de-DE" sz="4500" baseline="30000" dirty="0">
                <a:solidFill>
                  <a:schemeClr val="bg1"/>
                </a:solidFill>
                <a:latin typeface="Franklin Gothic Book" pitchFamily="34" charset="0"/>
              </a:rPr>
              <a:t>3</a:t>
            </a:r>
            <a:r>
              <a:rPr lang="de-DE" altLang="de-DE" sz="4500" dirty="0">
                <a:solidFill>
                  <a:schemeClr val="bg1"/>
                </a:solidFill>
                <a:latin typeface="Franklin Gothic Book" pitchFamily="34" charset="0"/>
              </a:rPr>
              <a:t> … </a:t>
            </a:r>
            <a:br>
              <a:rPr lang="de-DE" altLang="de-DE" sz="4500" dirty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de-DE" altLang="de-DE" sz="4500" dirty="0">
                <a:solidFill>
                  <a:schemeClr val="bg1"/>
                </a:solidFill>
                <a:latin typeface="Franklin Gothic Book" pitchFamily="34" charset="0"/>
              </a:rPr>
              <a:t>(Franklin </a:t>
            </a:r>
            <a:r>
              <a:rPr lang="de-DE" altLang="de-DE" sz="4500" dirty="0" err="1">
                <a:solidFill>
                  <a:schemeClr val="bg1"/>
                </a:solidFill>
                <a:latin typeface="Franklin Gothic Book" pitchFamily="34" charset="0"/>
              </a:rPr>
              <a:t>Gothic</a:t>
            </a:r>
            <a:r>
              <a:rPr lang="de-DE" altLang="de-DE" sz="4500" dirty="0">
                <a:solidFill>
                  <a:schemeClr val="bg1"/>
                </a:solidFill>
                <a:latin typeface="Franklin Gothic Book" pitchFamily="34" charset="0"/>
              </a:rPr>
              <a:t> Book, 45pt, weiß, linksbündig)</a:t>
            </a:r>
          </a:p>
        </p:txBody>
      </p:sp>
    </p:spTree>
    <p:extLst>
      <p:ext uri="{BB962C8B-B14F-4D97-AF65-F5344CB8AC3E}">
        <p14:creationId xmlns:p14="http://schemas.microsoft.com/office/powerpoint/2010/main" val="1248817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4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8249-8F51-4AF0-9C1E-3C83EE554211}" type="datetimeFigureOut">
              <a:rPr lang="de-DE" altLang="de-DE"/>
              <a:pPr>
                <a:defRPr/>
              </a:pPr>
              <a:t>02.08.2022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0273E-A565-4329-8E82-57FF3B87F0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0337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49529" y="1714456"/>
            <a:ext cx="6811923" cy="365286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761" y="1714456"/>
            <a:ext cx="19931182" cy="3652868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BF0E-7219-45A4-BE9D-6E9E47ACC415}" type="datetimeFigureOut">
              <a:rPr lang="de-DE" altLang="de-DE"/>
              <a:pPr>
                <a:defRPr/>
              </a:pPr>
              <a:t>02.08.2022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705D-6CFF-4373-8C60-FAAE17D556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481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481E-7990-4009-B532-2533BB4CE5E2}" type="datetimeFigureOut">
              <a:rPr lang="de-DE" altLang="de-DE"/>
              <a:pPr>
                <a:defRPr/>
              </a:pPr>
              <a:t>02.08.2022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A6B6A-8232-4A45-8646-68CC1BCEEE0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365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2C391-A1EE-46C1-8407-AC8FB7112414}" type="datetimeFigureOut">
              <a:rPr lang="de-DE" altLang="de-DE"/>
              <a:pPr>
                <a:defRPr/>
              </a:pPr>
              <a:t>02.08.2022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49FB-D847-4389-B85D-A63E3DE20A0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308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761" y="9989400"/>
            <a:ext cx="13371552" cy="2825374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89900" y="9989400"/>
            <a:ext cx="13371552" cy="2825374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8A876-DCD6-4083-A240-2DBE36919399}" type="datetimeFigureOut">
              <a:rPr lang="de-DE" altLang="de-DE"/>
              <a:pPr>
                <a:defRPr/>
              </a:pPr>
              <a:t>02.08.2022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3DAD-3225-46A5-9DA0-D7310059ABE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391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5" cy="24666281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F97D4-6CE5-41AB-A095-061887706F80}" type="datetimeFigureOut">
              <a:rPr lang="de-DE" altLang="de-DE"/>
              <a:pPr>
                <a:defRPr/>
              </a:pPr>
              <a:t>02.08.2022</a:t>
            </a:fld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A07C-59D7-4408-A2B5-43D5122EED6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509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6E55C-350F-403A-BB9F-E6F9FA75F74C}" type="datetimeFigureOut">
              <a:rPr lang="de-DE" altLang="de-DE"/>
              <a:pPr>
                <a:defRPr/>
              </a:pPr>
              <a:t>02.08.2022</a:t>
            </a:fld>
            <a:endParaRPr lang="de-DE" alt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6C58-F6E0-4D31-A1CA-47F1E23EE1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926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2979-22ED-4CFD-98B4-36D7BB2699AE}" type="datetimeFigureOut">
              <a:rPr lang="de-DE" altLang="de-DE"/>
              <a:pPr>
                <a:defRPr/>
              </a:pPr>
              <a:t>02.08.2022</a:t>
            </a:fld>
            <a:endParaRPr lang="de-DE" alt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7E92-7BB0-4B99-9213-F0C1042471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436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763" y="1704540"/>
            <a:ext cx="9960336" cy="7254205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6767" y="1704543"/>
            <a:ext cx="16924685" cy="3653860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6" cy="29284395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FEEE-3E30-4FA2-B5A6-566FC2D006C1}" type="datetimeFigureOut">
              <a:rPr lang="de-DE" altLang="de-DE"/>
              <a:pPr>
                <a:defRPr/>
              </a:pPr>
              <a:t>02.08.2022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95F3-582A-4FFA-B310-8AEA0680E47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335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4154" y="3825305"/>
            <a:ext cx="18165128" cy="2568702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6"/>
          </a:xfr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AFEF-9C78-41FF-AC9F-739EBAE5C508}" type="datetimeFigureOut">
              <a:rPr lang="de-DE" altLang="de-DE"/>
              <a:pPr>
                <a:defRPr/>
              </a:pPr>
              <a:t>02.08.2022</a:t>
            </a:fld>
            <a:endParaRPr lang="de-DE" alt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4C28-7A29-46CA-8C91-2DAE50A7453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931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46263" cy="713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34" tIns="208817" rIns="417634" bIns="2088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14475" y="9990138"/>
            <a:ext cx="27246263" cy="282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34" tIns="208817" rIns="417634" bIns="208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4475" y="39679563"/>
            <a:ext cx="7062788" cy="2279650"/>
          </a:xfrm>
          <a:prstGeom prst="rect">
            <a:avLst/>
          </a:prstGeom>
        </p:spPr>
        <p:txBody>
          <a:bodyPr vert="horz" wrap="square" lIns="417634" tIns="208817" rIns="417634" bIns="208817" numCol="1" anchor="ctr" anchorCtr="0" compatLnSpc="1">
            <a:prstTxWarp prst="textNoShape">
              <a:avLst/>
            </a:prstTxWarp>
          </a:bodyPr>
          <a:lstStyle>
            <a:lvl1pPr>
              <a:defRPr sz="55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84897B-245E-4A6C-A3DE-EEB39D67FE69}" type="datetimeFigureOut">
              <a:rPr lang="de-DE" altLang="de-DE"/>
              <a:pPr>
                <a:defRPr/>
              </a:pPr>
              <a:t>02.08.2022</a:t>
            </a:fld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4150" y="39679563"/>
            <a:ext cx="9586913" cy="2279650"/>
          </a:xfrm>
          <a:prstGeom prst="rect">
            <a:avLst/>
          </a:prstGeom>
        </p:spPr>
        <p:txBody>
          <a:bodyPr vert="horz" lIns="417634" tIns="208817" rIns="417634" bIns="208817" rtlCol="0" anchor="ctr"/>
          <a:lstStyle>
            <a:lvl1pPr algn="ctr" defTabSz="2088170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697950" y="39679563"/>
            <a:ext cx="7062788" cy="2279650"/>
          </a:xfrm>
          <a:prstGeom prst="rect">
            <a:avLst/>
          </a:prstGeom>
        </p:spPr>
        <p:txBody>
          <a:bodyPr vert="horz" wrap="square" lIns="417634" tIns="208817" rIns="417634" bIns="208817" numCol="1" anchor="ctr" anchorCtr="0" compatLnSpc="1">
            <a:prstTxWarp prst="textNoShape">
              <a:avLst/>
            </a:prstTxWarp>
          </a:bodyPr>
          <a:lstStyle>
            <a:lvl1pPr algn="r">
              <a:defRPr sz="55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724138-ABC2-4935-A45B-ACD68B3E533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7563" rtl="0" eaLnBrk="1" fontAlgn="base" hangingPunct="1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2087563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2087563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2087563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2087563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2087563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2087563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2087563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2087563" rtl="0" eaLnBrk="1" fontAlgn="base" hangingPunct="1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565275" indent="-1565275" algn="l" defTabSz="20875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Franklin Gothic Book" panose="020B0503020102020204" pitchFamily="34" charset="0"/>
          <a:ea typeface="MS PGothic" pitchFamily="34" charset="-128"/>
          <a:cs typeface="Franklin Gothic Book" panose="020B0503020102020204" pitchFamily="34" charset="0"/>
        </a:defRPr>
      </a:lvl1pPr>
      <a:lvl2pPr marL="3392488" indent="-1304925" algn="l" defTabSz="20875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500" kern="1200">
          <a:solidFill>
            <a:schemeClr val="tx1"/>
          </a:solidFill>
          <a:latin typeface="Franklin Gothic Book" panose="020B0503020102020204" pitchFamily="34" charset="0"/>
          <a:ea typeface="MS PGothic" pitchFamily="34" charset="-128"/>
          <a:cs typeface="+mn-cs"/>
        </a:defRPr>
      </a:lvl2pPr>
      <a:lvl3pPr marL="5219700" indent="-1042988" algn="l" defTabSz="20875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Franklin Gothic Book" panose="020B0503020102020204" pitchFamily="34" charset="0"/>
          <a:ea typeface="MS PGothic" pitchFamily="34" charset="-128"/>
          <a:cs typeface="+mn-cs"/>
        </a:defRPr>
      </a:lvl3pPr>
      <a:lvl4pPr marL="7307263" indent="-1042988" algn="l" defTabSz="20875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500" kern="1200">
          <a:solidFill>
            <a:schemeClr val="tx1"/>
          </a:solidFill>
          <a:latin typeface="Franklin Gothic Book" panose="020B0503020102020204" pitchFamily="34" charset="0"/>
          <a:ea typeface="MS PGothic" pitchFamily="34" charset="-128"/>
          <a:cs typeface="+mn-cs"/>
        </a:defRPr>
      </a:lvl4pPr>
      <a:lvl5pPr marL="9396413" indent="-1042988" algn="l" defTabSz="20875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4500" kern="1200">
          <a:solidFill>
            <a:schemeClr val="tx1"/>
          </a:solidFill>
          <a:latin typeface="Franklin Gothic Book" panose="020B0503020102020204" pitchFamily="34" charset="0"/>
          <a:ea typeface="MS PGothic" pitchFamily="34" charset="-128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 noChangeAspect="1"/>
          </p:cNvSpPr>
          <p:nvPr>
            <p:ph type="ctrTitle" idx="4294967295"/>
          </p:nvPr>
        </p:nvSpPr>
        <p:spPr>
          <a:xfrm>
            <a:off x="1792288" y="1103387"/>
            <a:ext cx="17495672" cy="5653092"/>
          </a:xfrm>
          <a:noFill/>
        </p:spPr>
        <p:txBody>
          <a:bodyPr lIns="0" tIns="0" rIns="0" bIns="0" anchor="t" anchorCtr="0"/>
          <a:lstStyle/>
          <a:p>
            <a:pPr algn="l"/>
            <a:r>
              <a:rPr lang="de-DE" altLang="de-DE" sz="8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Hier steht der Projekttitel über ein bis drei Zeilen (Franklin </a:t>
            </a:r>
            <a:r>
              <a:rPr lang="de-DE" altLang="de-DE" sz="80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Gothic</a:t>
            </a:r>
            <a:r>
              <a:rPr lang="de-DE" altLang="de-DE" sz="8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Medium </a:t>
            </a:r>
            <a:r>
              <a:rPr lang="de-DE" altLang="de-DE" sz="80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Cond</a:t>
            </a:r>
            <a:r>
              <a:rPr lang="de-DE" altLang="de-DE" sz="8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, 80pt, weiß, linksbündig)</a:t>
            </a:r>
            <a:br>
              <a:rPr lang="de-DE" altLang="de-DE" sz="4800" dirty="0">
                <a:solidFill>
                  <a:schemeClr val="bg1"/>
                </a:solidFill>
                <a:latin typeface="Franklin Gothic Medium" pitchFamily="34" charset="0"/>
              </a:rPr>
            </a:br>
            <a:br>
              <a:rPr lang="de-DE" altLang="de-DE" sz="3000" dirty="0">
                <a:solidFill>
                  <a:schemeClr val="bg1"/>
                </a:solidFill>
                <a:latin typeface="Franklin Gothic Medium" pitchFamily="34" charset="0"/>
              </a:rPr>
            </a:br>
            <a:r>
              <a:rPr lang="de-DE" altLang="de-DE" sz="45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Autorenname, ggf. Co-Autor</a:t>
            </a:r>
            <a:r>
              <a:rPr lang="de-DE" altLang="de-DE" sz="4500" baseline="30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</a:t>
            </a:r>
            <a:r>
              <a:rPr lang="de-DE" altLang="de-DE" sz="45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, Co-Autor</a:t>
            </a:r>
            <a:r>
              <a:rPr lang="de-DE" altLang="de-DE" sz="4500" baseline="30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</a:t>
            </a:r>
            <a:r>
              <a:rPr lang="de-DE" altLang="de-DE" sz="45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, Co-Autor</a:t>
            </a:r>
            <a:r>
              <a:rPr lang="de-DE" altLang="de-DE" sz="4500" baseline="30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3</a:t>
            </a:r>
            <a:r>
              <a:rPr lang="de-DE" altLang="de-DE" sz="45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… </a:t>
            </a:r>
            <a:br>
              <a:rPr lang="de-DE" altLang="de-DE" sz="4500" dirty="0">
                <a:solidFill>
                  <a:schemeClr val="bg1"/>
                </a:solidFill>
                <a:latin typeface="Franklin Gothic Medium Cond" panose="020B0606030402020204" pitchFamily="34" charset="0"/>
              </a:rPr>
            </a:br>
            <a:r>
              <a:rPr lang="de-DE" altLang="de-DE" sz="45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(Franklin </a:t>
            </a:r>
            <a:r>
              <a:rPr lang="de-DE" altLang="de-DE" sz="45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Gothic</a:t>
            </a:r>
            <a:r>
              <a:rPr lang="de-DE" altLang="de-DE" sz="45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Medium </a:t>
            </a:r>
            <a:r>
              <a:rPr lang="de-DE" altLang="de-DE" sz="45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Cond</a:t>
            </a:r>
            <a:r>
              <a:rPr lang="de-DE" altLang="de-DE" sz="45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, 45pt, weiß, linksbündig)</a:t>
            </a:r>
          </a:p>
        </p:txBody>
      </p:sp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1781175" y="9059692"/>
            <a:ext cx="12923838" cy="1112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76713"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176713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176713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176713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176713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500" dirty="0">
                <a:solidFill>
                  <a:schemeClr val="bg2"/>
                </a:solidFill>
                <a:latin typeface="Franklin Gothic Medium Cond" panose="020B0606030402020204" pitchFamily="34" charset="0"/>
                <a:cs typeface="Franklin Gothic Medium"/>
              </a:rPr>
              <a:t>ÜBERSCHRIFT 1 (</a:t>
            </a:r>
            <a:r>
              <a:rPr lang="de-DE" altLang="de-DE" sz="4500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Franklin </a:t>
            </a:r>
            <a:r>
              <a:rPr lang="de-DE" altLang="de-DE" sz="4500" dirty="0" err="1">
                <a:solidFill>
                  <a:schemeClr val="bg2"/>
                </a:solidFill>
                <a:latin typeface="Franklin Gothic Medium Cond" panose="020B0606030402020204" pitchFamily="34" charset="0"/>
              </a:rPr>
              <a:t>Gothic</a:t>
            </a:r>
            <a:r>
              <a:rPr lang="de-DE" altLang="de-DE" sz="4500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 Medium </a:t>
            </a:r>
            <a:r>
              <a:rPr lang="de-DE" altLang="de-DE" sz="4500" dirty="0" err="1">
                <a:solidFill>
                  <a:schemeClr val="bg2"/>
                </a:solidFill>
                <a:latin typeface="Franklin Gothic Medium Cond" panose="020B0606030402020204" pitchFamily="34" charset="0"/>
              </a:rPr>
              <a:t>Cond</a:t>
            </a:r>
            <a:r>
              <a:rPr lang="de-DE" altLang="de-DE" sz="4500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, 45pt, blau)</a:t>
            </a:r>
            <a:endParaRPr lang="de-DE" altLang="de-DE" sz="4500" dirty="0">
              <a:solidFill>
                <a:schemeClr val="bg2"/>
              </a:solidFill>
              <a:latin typeface="Franklin Gothic Medium Cond" panose="020B0606030402020204" pitchFamily="34" charset="0"/>
              <a:cs typeface="Franklin Gothic Medium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de-DE" altLang="de-DE" sz="4500" dirty="0">
              <a:latin typeface="Franklin Gothic Book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de-DE" altLang="de-DE" sz="4500" dirty="0" err="1">
                <a:latin typeface="Franklin Gothic Book" pitchFamily="34" charset="0"/>
              </a:rPr>
              <a:t>Lorem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dolor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sit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amet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consetetur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sadipscing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elitr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sed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diam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nonumy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eirmod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tempor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invidunt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ut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labore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dolore</a:t>
            </a:r>
            <a:r>
              <a:rPr lang="de-DE" altLang="de-DE" sz="4500" dirty="0">
                <a:latin typeface="Franklin Gothic Book" pitchFamily="34" charset="0"/>
              </a:rPr>
              <a:t> magna </a:t>
            </a:r>
            <a:r>
              <a:rPr lang="de-DE" altLang="de-DE" sz="4500" dirty="0" err="1">
                <a:latin typeface="Franklin Gothic Book" pitchFamily="34" charset="0"/>
              </a:rPr>
              <a:t>aliquyam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erat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sed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diam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voluptua</a:t>
            </a:r>
            <a:r>
              <a:rPr lang="de-DE" altLang="de-DE" sz="4500" dirty="0">
                <a:latin typeface="Franklin Gothic Book" pitchFamily="34" charset="0"/>
              </a:rPr>
              <a:t>. At </a:t>
            </a:r>
            <a:r>
              <a:rPr lang="de-DE" altLang="de-DE" sz="4500" dirty="0" err="1">
                <a:latin typeface="Franklin Gothic Book" pitchFamily="34" charset="0"/>
              </a:rPr>
              <a:t>vero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eos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accusam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justo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duo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dolores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ea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rebum</a:t>
            </a:r>
            <a:r>
              <a:rPr lang="de-DE" altLang="de-DE" sz="4500" dirty="0">
                <a:latin typeface="Franklin Gothic Book" pitchFamily="34" charset="0"/>
              </a:rPr>
              <a:t>. Stet </a:t>
            </a:r>
            <a:r>
              <a:rPr lang="de-DE" altLang="de-DE" sz="4500" dirty="0" err="1">
                <a:latin typeface="Franklin Gothic Book" pitchFamily="34" charset="0"/>
              </a:rPr>
              <a:t>clita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kasd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gubergren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no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sea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takimata</a:t>
            </a:r>
            <a:r>
              <a:rPr lang="de-DE" altLang="de-DE" sz="4500" dirty="0">
                <a:latin typeface="Franklin Gothic Book" pitchFamily="34" charset="0"/>
              </a:rPr>
              <a:t> sanctus </a:t>
            </a:r>
            <a:r>
              <a:rPr lang="de-DE" altLang="de-DE" sz="4500" dirty="0" err="1">
                <a:latin typeface="Franklin Gothic Book" pitchFamily="34" charset="0"/>
              </a:rPr>
              <a:t>est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kasd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gubergren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no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sea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takimata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Lorem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ipsum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dolor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sit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amet</a:t>
            </a:r>
            <a:r>
              <a:rPr lang="de-DE" altLang="de-DE" sz="4500" dirty="0">
                <a:latin typeface="Franklin Gothic Book" pitchFamily="34" charset="0"/>
              </a:rPr>
              <a:t>. </a:t>
            </a:r>
            <a:r>
              <a:rPr lang="de-DE" altLang="de-DE" sz="4500" dirty="0" err="1">
                <a:latin typeface="Franklin Gothic Book" pitchFamily="34" charset="0"/>
              </a:rPr>
              <a:t>Lorem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ipsum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dolor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sit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amet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consetetur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sadipscing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elitr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sed</a:t>
            </a:r>
            <a:endParaRPr lang="de-DE" altLang="de-DE" sz="4500" dirty="0">
              <a:latin typeface="Franklin Gothic Book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de-DE" altLang="de-DE" sz="4500" dirty="0">
              <a:latin typeface="Franklin Gothic Book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de-DE" altLang="de-DE" sz="4500" dirty="0" err="1">
                <a:latin typeface="Franklin Gothic Book" pitchFamily="34" charset="0"/>
              </a:rPr>
              <a:t>diam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nonumy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eirmod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tempor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invidunt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ut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labore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dolore</a:t>
            </a:r>
            <a:r>
              <a:rPr lang="de-DE" altLang="de-DE" sz="4500" dirty="0">
                <a:latin typeface="Franklin Gothic Book" pitchFamily="34" charset="0"/>
              </a:rPr>
              <a:t> magna </a:t>
            </a:r>
            <a:r>
              <a:rPr lang="de-DE" altLang="de-DE" sz="4500" dirty="0" err="1">
                <a:latin typeface="Franklin Gothic Book" pitchFamily="34" charset="0"/>
              </a:rPr>
              <a:t>dolor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sit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amet</a:t>
            </a:r>
            <a:r>
              <a:rPr lang="de-DE" altLang="de-DE" sz="4500" dirty="0">
                <a:latin typeface="Franklin Gothic Book" pitchFamily="34" charset="0"/>
              </a:rPr>
              <a:t>. </a:t>
            </a:r>
            <a:r>
              <a:rPr lang="de-DE" altLang="de-DE" sz="4500" dirty="0" err="1">
                <a:latin typeface="Franklin Gothic Book" pitchFamily="34" charset="0"/>
              </a:rPr>
              <a:t>Lorem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ipsum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dolor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sit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amet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consetetur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sadipscing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elitr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sed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diam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nonumy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eirmod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tempor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invidunt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ut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labore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dolore</a:t>
            </a:r>
            <a:r>
              <a:rPr lang="de-DE" altLang="de-DE" sz="4500" dirty="0">
                <a:latin typeface="Franklin Gothic Book" pitchFamily="34" charset="0"/>
              </a:rPr>
              <a:t> magna </a:t>
            </a:r>
            <a:r>
              <a:rPr lang="de-DE" altLang="de-DE" sz="4500" dirty="0" err="1">
                <a:latin typeface="Franklin Gothic Book" pitchFamily="34" charset="0"/>
              </a:rPr>
              <a:t>aliquyam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erat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sed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diam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voluptua</a:t>
            </a:r>
            <a:r>
              <a:rPr lang="de-DE" altLang="de-DE" sz="4500" dirty="0">
                <a:latin typeface="Franklin Gothic Book" pitchFamily="34" charset="0"/>
              </a:rPr>
              <a:t>. At </a:t>
            </a:r>
            <a:r>
              <a:rPr lang="de-DE" altLang="de-DE" sz="4500" dirty="0" err="1">
                <a:latin typeface="Franklin Gothic Book" pitchFamily="34" charset="0"/>
              </a:rPr>
              <a:t>vero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eos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accusam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justo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duo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dolores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ea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rebum</a:t>
            </a:r>
            <a:r>
              <a:rPr lang="de-DE" altLang="de-DE" sz="4500" dirty="0">
                <a:latin typeface="Franklin Gothic Book" pitchFamily="34" charset="0"/>
              </a:rPr>
              <a:t>. Stet </a:t>
            </a:r>
            <a:r>
              <a:rPr lang="de-DE" altLang="de-DE" sz="4500" dirty="0" err="1">
                <a:latin typeface="Franklin Gothic Book" pitchFamily="34" charset="0"/>
              </a:rPr>
              <a:t>clita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kasd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gubergren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no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sea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takimata</a:t>
            </a:r>
            <a:r>
              <a:rPr lang="de-DE" altLang="de-DE" sz="4500" dirty="0">
                <a:latin typeface="Franklin Gothic Book" pitchFamily="34" charset="0"/>
              </a:rPr>
              <a:t> sanctus </a:t>
            </a:r>
            <a:r>
              <a:rPr lang="de-DE" altLang="de-DE" sz="4500" dirty="0" err="1">
                <a:latin typeface="Franklin Gothic Book" pitchFamily="34" charset="0"/>
              </a:rPr>
              <a:t>esjvhje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vnvj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njevnv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kent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Lorem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ipsum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dolor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sit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amet</a:t>
            </a:r>
            <a:r>
              <a:rPr lang="de-DE" altLang="de-DE" sz="4500" dirty="0">
                <a:latin typeface="Franklin Gothic Book" pitchFamily="34" charset="0"/>
              </a:rPr>
              <a:t>.</a:t>
            </a:r>
          </a:p>
        </p:txBody>
      </p:sp>
      <p:pic>
        <p:nvPicPr>
          <p:cNvPr id="2054" name="Bild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32002442"/>
            <a:ext cx="130190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Bild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74" y="19902342"/>
            <a:ext cx="5776754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4" name="Rechteck 3"/>
          <p:cNvSpPr>
            <a:spLocks noChangeArrowheads="1"/>
          </p:cNvSpPr>
          <p:nvPr/>
        </p:nvSpPr>
        <p:spPr bwMode="auto">
          <a:xfrm>
            <a:off x="0" y="40015147"/>
            <a:ext cx="14705013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chemeClr val="bg1"/>
                </a:solidFill>
                <a:latin typeface="Franklin Gothic Demi" panose="020B0703020102020204" pitchFamily="34" charset="0"/>
              </a:rPr>
              <a:t>DBFZ Deutsches Biomasseforschungszentrum gemeinnützige GmbH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chemeClr val="bg1"/>
                </a:solidFill>
                <a:latin typeface="Franklin Gothic Book" pitchFamily="34" charset="0"/>
              </a:rPr>
              <a:t>Torgauer Straße 116 | 04347 Leipzig | www.dbfz.de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chemeClr val="bg1"/>
                </a:solidFill>
                <a:latin typeface="Franklin Gothic Medium" pitchFamily="34" charset="0"/>
              </a:rPr>
              <a:t>Ansprechpartner: Vorname Nachname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de-DE" sz="2800" dirty="0">
                <a:solidFill>
                  <a:schemeClr val="bg1"/>
                </a:solidFill>
                <a:latin typeface="Franklin Gothic Book" pitchFamily="34" charset="0"/>
              </a:rPr>
              <a:t>max.mustermann@dbfz.de | Tel.: +49 (0)341 2434-### | Fax: +49 (0)341 2434-133</a:t>
            </a:r>
            <a:endParaRPr lang="de-DE" altLang="de-DE" sz="28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2076" name="Bild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013" y="37922259"/>
            <a:ext cx="10731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7" name="Text Box 10"/>
          <p:cNvSpPr txBox="1">
            <a:spLocks noChangeArrowheads="1"/>
          </p:cNvSpPr>
          <p:nvPr/>
        </p:nvSpPr>
        <p:spPr bwMode="auto">
          <a:xfrm>
            <a:off x="1792288" y="29935532"/>
            <a:ext cx="133381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0000" rIns="0" bIns="180000">
            <a:spAutoFit/>
          </a:bodyPr>
          <a:lstStyle>
            <a:lvl1pPr defTabSz="4176713"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176713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176713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176713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176713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000" dirty="0">
                <a:latin typeface="Franklin Gothic Medium" pitchFamily="34" charset="0"/>
              </a:rPr>
              <a:t>Abb. 1: Tabelle oder Bild (Franklin </a:t>
            </a:r>
            <a:r>
              <a:rPr lang="de-DE" altLang="de-DE" sz="3000" dirty="0" err="1">
                <a:latin typeface="Franklin Gothic Medium" pitchFamily="34" charset="0"/>
              </a:rPr>
              <a:t>Gothic</a:t>
            </a:r>
            <a:r>
              <a:rPr lang="de-DE" altLang="de-DE" sz="3000" dirty="0">
                <a:latin typeface="Franklin Gothic Medium" pitchFamily="34" charset="0"/>
              </a:rPr>
              <a:t> Medium, 30pt, schwarz, linksbündig)</a:t>
            </a:r>
          </a:p>
        </p:txBody>
      </p:sp>
      <p:sp>
        <p:nvSpPr>
          <p:cNvPr id="2078" name="Text Box 10"/>
          <p:cNvSpPr txBox="1">
            <a:spLocks noChangeArrowheads="1"/>
          </p:cNvSpPr>
          <p:nvPr/>
        </p:nvSpPr>
        <p:spPr bwMode="auto">
          <a:xfrm>
            <a:off x="22431375" y="24082230"/>
            <a:ext cx="577675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80000" rIns="0" bIns="180000">
            <a:spAutoFit/>
          </a:bodyPr>
          <a:lstStyle>
            <a:lvl1pPr defTabSz="4176713"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176713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176713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176713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176713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000" dirty="0">
                <a:latin typeface="Franklin Gothic Medium" pitchFamily="34" charset="0"/>
              </a:rPr>
              <a:t>Abb. 4: Tabelle oder Bild</a:t>
            </a:r>
            <a:endParaRPr lang="de-DE" altLang="de-DE" sz="3000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2079" name="Text Box 10"/>
          <p:cNvSpPr txBox="1">
            <a:spLocks noChangeArrowheads="1"/>
          </p:cNvSpPr>
          <p:nvPr/>
        </p:nvSpPr>
        <p:spPr bwMode="auto">
          <a:xfrm>
            <a:off x="15546388" y="24080642"/>
            <a:ext cx="62007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0000" rIns="0" bIns="180000">
            <a:spAutoFit/>
          </a:bodyPr>
          <a:lstStyle>
            <a:lvl1pPr defTabSz="4176713"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176713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176713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176713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176713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000" dirty="0">
                <a:latin typeface="Franklin Gothic Medium" pitchFamily="34" charset="0"/>
              </a:rPr>
              <a:t>Abb. 3: Tabelle oder Bild</a:t>
            </a:r>
          </a:p>
        </p:txBody>
      </p:sp>
      <p:sp>
        <p:nvSpPr>
          <p:cNvPr id="2080" name="Text Box 10"/>
          <p:cNvSpPr txBox="1">
            <a:spLocks noChangeArrowheads="1"/>
          </p:cNvSpPr>
          <p:nvPr/>
        </p:nvSpPr>
        <p:spPr bwMode="auto">
          <a:xfrm>
            <a:off x="1792288" y="35290155"/>
            <a:ext cx="129127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80000" rIns="0" bIns="180000">
            <a:spAutoFit/>
          </a:bodyPr>
          <a:lstStyle>
            <a:lvl1pPr defTabSz="4176713"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176713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176713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176713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176713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000" dirty="0">
                <a:latin typeface="Franklin Gothic Medium" pitchFamily="34" charset="0"/>
              </a:rPr>
              <a:t>Abb. 2: Tabelle oder Bild</a:t>
            </a:r>
          </a:p>
        </p:txBody>
      </p:sp>
      <p:sp>
        <p:nvSpPr>
          <p:cNvPr id="2081" name="Rectangle 2"/>
          <p:cNvSpPr txBox="1">
            <a:spLocks noChangeArrowheads="1"/>
          </p:cNvSpPr>
          <p:nvPr/>
        </p:nvSpPr>
        <p:spPr bwMode="auto">
          <a:xfrm>
            <a:off x="15533688" y="9046992"/>
            <a:ext cx="12923837" cy="1031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76713"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176713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176713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176713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176713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de-DE" altLang="de-DE" sz="4500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ÜBERSCHRIFT 2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de-DE" altLang="de-DE" sz="4500" dirty="0">
              <a:latin typeface="Franklin Gothic Book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de-DE" altLang="de-DE" sz="4500" dirty="0" err="1">
                <a:latin typeface="Franklin Gothic Book" pitchFamily="34" charset="0"/>
              </a:rPr>
              <a:t>Lorem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ipsum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dolor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sit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amet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consetetur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sadipscing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elitr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sed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diam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nonumy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eirmod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tempor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invidunt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ut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labore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dolore</a:t>
            </a:r>
            <a:r>
              <a:rPr lang="de-DE" altLang="de-DE" sz="4500" dirty="0">
                <a:latin typeface="Franklin Gothic Book" pitchFamily="34" charset="0"/>
              </a:rPr>
              <a:t> magna </a:t>
            </a:r>
            <a:r>
              <a:rPr lang="de-DE" altLang="de-DE" sz="4500" dirty="0" err="1">
                <a:latin typeface="Franklin Gothic Book" pitchFamily="34" charset="0"/>
              </a:rPr>
              <a:t>aliquyam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erat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sed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diam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voluptua</a:t>
            </a:r>
            <a:r>
              <a:rPr lang="de-DE" altLang="de-DE" sz="4500" dirty="0">
                <a:latin typeface="Franklin Gothic Book" pitchFamily="34" charset="0"/>
              </a:rPr>
              <a:t>. At </a:t>
            </a:r>
            <a:r>
              <a:rPr lang="de-DE" altLang="de-DE" sz="4500" dirty="0" err="1">
                <a:latin typeface="Franklin Gothic Book" pitchFamily="34" charset="0"/>
              </a:rPr>
              <a:t>vero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eos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accusam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justo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duo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dolores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ea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rebum</a:t>
            </a:r>
            <a:r>
              <a:rPr lang="de-DE" altLang="de-DE" sz="4500" dirty="0">
                <a:latin typeface="Franklin Gothic Book" pitchFamily="34" charset="0"/>
              </a:rPr>
              <a:t>. Stet </a:t>
            </a:r>
            <a:r>
              <a:rPr lang="de-DE" altLang="de-DE" sz="4500" dirty="0" err="1">
                <a:latin typeface="Franklin Gothic Book" pitchFamily="34" charset="0"/>
              </a:rPr>
              <a:t>clita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kasd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gubergren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no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sea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takimata</a:t>
            </a:r>
            <a:r>
              <a:rPr lang="de-DE" altLang="de-DE" sz="4500" dirty="0">
                <a:latin typeface="Franklin Gothic Book" pitchFamily="34" charset="0"/>
              </a:rPr>
              <a:t> sanctus </a:t>
            </a:r>
            <a:r>
              <a:rPr lang="de-DE" altLang="de-DE" sz="4500" dirty="0" err="1">
                <a:latin typeface="Franklin Gothic Book" pitchFamily="34" charset="0"/>
              </a:rPr>
              <a:t>est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kasd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gubergren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no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sea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takimata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consetetur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sadipscing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elitr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sed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diam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nonumy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eirmod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tempor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invidunt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ut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labore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dolore</a:t>
            </a:r>
            <a:r>
              <a:rPr lang="de-DE" altLang="de-DE" sz="4500" dirty="0">
                <a:latin typeface="Franklin Gothic Book" pitchFamily="34" charset="0"/>
              </a:rPr>
              <a:t> magna </a:t>
            </a:r>
            <a:r>
              <a:rPr lang="de-DE" altLang="de-DE" sz="4500" dirty="0" err="1">
                <a:latin typeface="Franklin Gothic Book" pitchFamily="34" charset="0"/>
              </a:rPr>
              <a:t>aliquyam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erat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sed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diam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voluptua</a:t>
            </a:r>
            <a:r>
              <a:rPr lang="de-DE" altLang="de-DE" sz="4500" dirty="0">
                <a:latin typeface="Franklin Gothic Book" pitchFamily="34" charset="0"/>
              </a:rPr>
              <a:t>. At </a:t>
            </a:r>
            <a:r>
              <a:rPr lang="de-DE" altLang="de-DE" sz="4500" dirty="0" err="1">
                <a:latin typeface="Franklin Gothic Book" pitchFamily="34" charset="0"/>
              </a:rPr>
              <a:t>vero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eos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accusam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justo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duo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dolores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ea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rebum</a:t>
            </a:r>
            <a:r>
              <a:rPr lang="de-DE" altLang="de-DE" sz="4500" dirty="0">
                <a:latin typeface="Franklin Gothic Book" pitchFamily="34" charset="0"/>
              </a:rPr>
              <a:t>. Stet </a:t>
            </a:r>
            <a:r>
              <a:rPr lang="de-DE" altLang="de-DE" sz="4500" dirty="0" err="1">
                <a:latin typeface="Franklin Gothic Book" pitchFamily="34" charset="0"/>
              </a:rPr>
              <a:t>clita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kasd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gubergren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no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sea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takimata</a:t>
            </a:r>
            <a:r>
              <a:rPr lang="de-DE" altLang="de-DE" sz="4500" dirty="0">
                <a:latin typeface="Franklin Gothic Book" pitchFamily="34" charset="0"/>
              </a:rPr>
              <a:t> sanctus </a:t>
            </a:r>
            <a:r>
              <a:rPr lang="de-DE" altLang="de-DE" sz="4500" dirty="0" err="1">
                <a:latin typeface="Franklin Gothic Book" pitchFamily="34" charset="0"/>
              </a:rPr>
              <a:t>esjvhje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vnvj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njevnv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kent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Lorem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ipsum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dolor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sit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amet</a:t>
            </a:r>
            <a:r>
              <a:rPr lang="de-DE" altLang="de-DE" sz="4500" dirty="0">
                <a:latin typeface="Franklin Gothic Book" pitchFamily="34" charset="0"/>
              </a:rPr>
              <a:t>.</a:t>
            </a:r>
          </a:p>
        </p:txBody>
      </p:sp>
      <p:sp>
        <p:nvSpPr>
          <p:cNvPr id="2082" name="Rectangle 2"/>
          <p:cNvSpPr txBox="1">
            <a:spLocks noChangeArrowheads="1"/>
          </p:cNvSpPr>
          <p:nvPr/>
        </p:nvSpPr>
        <p:spPr bwMode="auto">
          <a:xfrm>
            <a:off x="15533688" y="26099937"/>
            <a:ext cx="12923837" cy="824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76713"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176713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176713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176713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176713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500" dirty="0">
                <a:solidFill>
                  <a:schemeClr val="bg2"/>
                </a:solidFill>
                <a:latin typeface="Franklin Gothic Medium Cond" panose="020B0606030402020204" pitchFamily="34" charset="0"/>
              </a:rPr>
              <a:t>ÜBERSCHRIFT 3</a:t>
            </a:r>
            <a:br>
              <a:rPr lang="de-DE" altLang="de-DE" sz="4500" dirty="0">
                <a:latin typeface="Franklin Gothic Medium"/>
                <a:cs typeface="Franklin Gothic Medium"/>
              </a:rPr>
            </a:br>
            <a:endParaRPr lang="de-DE" altLang="de-DE" sz="4500" dirty="0">
              <a:latin typeface="Franklin Gothic Medium"/>
              <a:cs typeface="Franklin Gothic Medium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de-DE" altLang="de-DE" sz="4500" dirty="0" err="1">
                <a:latin typeface="Franklin Gothic Book" pitchFamily="34" charset="0"/>
              </a:rPr>
              <a:t>Lorem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ipsum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dolor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sit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amet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consetetur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sadipscing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elitr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sed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diam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nonumy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eirmod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tempor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invidunt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ut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labore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dolore</a:t>
            </a:r>
            <a:r>
              <a:rPr lang="de-DE" altLang="de-DE" sz="4500" dirty="0">
                <a:latin typeface="Franklin Gothic Book" pitchFamily="34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de-DE" altLang="de-DE" sz="4500" dirty="0">
                <a:latin typeface="Franklin Gothic Book" pitchFamily="34" charset="0"/>
              </a:rPr>
              <a:t> </a:t>
            </a:r>
          </a:p>
          <a:p>
            <a:pPr marL="685800" indent="-685800" eaLnBrk="1" hangingPunct="1">
              <a:spcBef>
                <a:spcPct val="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DE" altLang="de-DE" sz="4500" dirty="0">
                <a:latin typeface="Franklin Gothic Book" pitchFamily="34" charset="0"/>
              </a:rPr>
              <a:t>Magna </a:t>
            </a:r>
            <a:r>
              <a:rPr lang="de-DE" altLang="de-DE" sz="4500" dirty="0" err="1">
                <a:latin typeface="Franklin Gothic Book" pitchFamily="34" charset="0"/>
              </a:rPr>
              <a:t>aliquyam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erat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sed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diam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voluptua</a:t>
            </a:r>
            <a:endParaRPr lang="de-DE" altLang="de-DE" sz="4500" dirty="0">
              <a:latin typeface="Franklin Gothic Book" pitchFamily="34" charset="0"/>
            </a:endParaRPr>
          </a:p>
          <a:p>
            <a:pPr marL="685800" indent="-685800" eaLnBrk="1" hangingPunct="1">
              <a:spcBef>
                <a:spcPct val="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DE" altLang="de-DE" sz="4500" dirty="0" err="1">
                <a:latin typeface="Franklin Gothic Book" pitchFamily="34" charset="0"/>
              </a:rPr>
              <a:t>At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vero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eos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accusam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justo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br>
              <a:rPr lang="de-DE" altLang="de-DE" sz="4500" dirty="0">
                <a:latin typeface="Franklin Gothic Book" pitchFamily="34" charset="0"/>
              </a:rPr>
            </a:br>
            <a:r>
              <a:rPr lang="de-DE" altLang="de-DE" sz="4500" dirty="0" err="1">
                <a:latin typeface="Franklin Gothic Book" pitchFamily="34" charset="0"/>
              </a:rPr>
              <a:t>duo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dolores</a:t>
            </a:r>
            <a:r>
              <a:rPr lang="de-DE" altLang="de-DE" sz="4500" dirty="0">
                <a:latin typeface="Franklin Gothic Book" pitchFamily="34" charset="0"/>
              </a:rPr>
              <a:t> et </a:t>
            </a:r>
            <a:r>
              <a:rPr lang="de-DE" altLang="de-DE" sz="4500" dirty="0" err="1">
                <a:latin typeface="Franklin Gothic Book" pitchFamily="34" charset="0"/>
              </a:rPr>
              <a:t>ea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rebum</a:t>
            </a:r>
            <a:endParaRPr lang="de-DE" altLang="de-DE" sz="4500" dirty="0">
              <a:latin typeface="Franklin Gothic Book" pitchFamily="34" charset="0"/>
            </a:endParaRPr>
          </a:p>
          <a:p>
            <a:pPr marL="685800" indent="-685800" eaLnBrk="1" hangingPunct="1">
              <a:spcBef>
                <a:spcPct val="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de-DE" altLang="de-DE" sz="4500" dirty="0">
                <a:latin typeface="Franklin Gothic Book" pitchFamily="34" charset="0"/>
              </a:rPr>
              <a:t>Stet </a:t>
            </a:r>
            <a:r>
              <a:rPr lang="de-DE" altLang="de-DE" sz="4500" dirty="0" err="1">
                <a:latin typeface="Franklin Gothic Book" pitchFamily="34" charset="0"/>
              </a:rPr>
              <a:t>clita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kasd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gubergren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no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sea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takimata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br>
              <a:rPr lang="de-DE" altLang="de-DE" sz="4500" dirty="0">
                <a:latin typeface="Franklin Gothic Book" pitchFamily="34" charset="0"/>
              </a:rPr>
            </a:br>
            <a:r>
              <a:rPr lang="de-DE" altLang="de-DE" sz="4500" dirty="0">
                <a:latin typeface="Franklin Gothic Book" pitchFamily="34" charset="0"/>
              </a:rPr>
              <a:t>sanctus </a:t>
            </a:r>
            <a:r>
              <a:rPr lang="de-DE" altLang="de-DE" sz="4500" dirty="0" err="1">
                <a:latin typeface="Franklin Gothic Book" pitchFamily="34" charset="0"/>
              </a:rPr>
              <a:t>est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kasd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gubergren</a:t>
            </a:r>
            <a:r>
              <a:rPr lang="de-DE" altLang="de-DE" sz="4500" dirty="0">
                <a:latin typeface="Franklin Gothic Book" pitchFamily="34" charset="0"/>
              </a:rPr>
              <a:t>, </a:t>
            </a:r>
            <a:r>
              <a:rPr lang="de-DE" altLang="de-DE" sz="4500" dirty="0" err="1">
                <a:latin typeface="Franklin Gothic Book" pitchFamily="34" charset="0"/>
              </a:rPr>
              <a:t>no</a:t>
            </a:r>
            <a:r>
              <a:rPr lang="de-DE" altLang="de-DE" sz="4500" dirty="0">
                <a:latin typeface="Franklin Gothic Book" pitchFamily="34" charset="0"/>
              </a:rPr>
              <a:t> </a:t>
            </a:r>
            <a:r>
              <a:rPr lang="de-DE" altLang="de-DE" sz="4500" dirty="0" err="1">
                <a:latin typeface="Franklin Gothic Book" pitchFamily="34" charset="0"/>
              </a:rPr>
              <a:t>sea</a:t>
            </a:r>
            <a:endParaRPr lang="de-DE" altLang="de-DE" sz="4500" dirty="0">
              <a:latin typeface="Franklin Gothic Book" pitchFamily="34" charset="0"/>
            </a:endParaRPr>
          </a:p>
        </p:txBody>
      </p:sp>
      <p:sp>
        <p:nvSpPr>
          <p:cNvPr id="2083" name="Rectangle 2"/>
          <p:cNvSpPr txBox="1">
            <a:spLocks noChangeArrowheads="1"/>
          </p:cNvSpPr>
          <p:nvPr/>
        </p:nvSpPr>
        <p:spPr bwMode="auto">
          <a:xfrm>
            <a:off x="1733550" y="37339119"/>
            <a:ext cx="129238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176713"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176713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176713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176713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176713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1767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500" dirty="0">
                <a:solidFill>
                  <a:srgbClr val="FF0000"/>
                </a:solidFill>
                <a:latin typeface="Franklin Gothic Medium" pitchFamily="34" charset="0"/>
              </a:rPr>
              <a:t>Achtung: Zur PDF-Erstellung bitte „Speichern unter“ (PDF) benutzen!</a:t>
            </a:r>
            <a:endParaRPr lang="de-DE" altLang="de-DE" sz="4500" dirty="0">
              <a:solidFill>
                <a:srgbClr val="FF0000"/>
              </a:solidFill>
              <a:latin typeface="Franklin Gothic Book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 rot="16200000">
            <a:off x="26287154" y="21870783"/>
            <a:ext cx="4149725" cy="295417"/>
          </a:xfrm>
          <a:prstGeom prst="rect">
            <a:avLst/>
          </a:prstGeom>
          <a:noFill/>
        </p:spPr>
        <p:txBody>
          <a:bodyPr wrap="square" lIns="0" tIns="39600" rIns="0" bIns="39600" rtlCol="0">
            <a:spAutoFit/>
          </a:bodyPr>
          <a:lstStyle/>
          <a:p>
            <a:r>
              <a:rPr lang="de-DE" sz="1400" dirty="0">
                <a:latin typeface="Franklin Gothic Book" panose="020B0503020102020204" pitchFamily="34" charset="0"/>
              </a:rPr>
              <a:t>© Max Mustermann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978656"/>
              </p:ext>
            </p:extLst>
          </p:nvPr>
        </p:nvGraphicFramePr>
        <p:xfrm>
          <a:off x="15546388" y="19902342"/>
          <a:ext cx="6200776" cy="40862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00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7245">
                <a:tc>
                  <a:txBody>
                    <a:bodyPr/>
                    <a:lstStyle/>
                    <a:p>
                      <a:r>
                        <a:rPr lang="de-DE" sz="3000" b="0" dirty="0">
                          <a:solidFill>
                            <a:schemeClr val="bg2"/>
                          </a:solidFill>
                          <a:latin typeface="Franklin Gothic Medium"/>
                          <a:cs typeface="Franklin Gothic Medium"/>
                        </a:rPr>
                        <a:t>Tabelle Kopfzeile</a:t>
                      </a:r>
                    </a:p>
                  </a:txBody>
                  <a:tcPr marL="0" marR="0" marT="179957" marB="1799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3000" b="0" dirty="0">
                          <a:solidFill>
                            <a:schemeClr val="bg2"/>
                          </a:solidFill>
                          <a:latin typeface="Franklin Gothic Medium"/>
                          <a:cs typeface="Franklin Gothic Medium"/>
                        </a:rPr>
                        <a:t>Tabelle Kopfzeile</a:t>
                      </a:r>
                    </a:p>
                  </a:txBody>
                  <a:tcPr marL="0" marR="0" marT="179957" marB="1799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245">
                <a:tc>
                  <a:txBody>
                    <a:bodyPr/>
                    <a:lstStyle/>
                    <a:p>
                      <a:r>
                        <a:rPr lang="de-DE" sz="3000" dirty="0">
                          <a:latin typeface="Franklin Gothic Book"/>
                          <a:cs typeface="Franklin Gothic Book"/>
                        </a:rPr>
                        <a:t>Tabelle Text</a:t>
                      </a:r>
                    </a:p>
                  </a:txBody>
                  <a:tcPr marL="0" marR="0" marT="179957" marB="1799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3000" dirty="0">
                          <a:latin typeface="Franklin Gothic Book"/>
                          <a:cs typeface="Franklin Gothic Book"/>
                        </a:rPr>
                        <a:t>Tabelle Text</a:t>
                      </a:r>
                    </a:p>
                  </a:txBody>
                  <a:tcPr marL="0" marR="0" marT="179957" marB="1799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245">
                <a:tc>
                  <a:txBody>
                    <a:bodyPr/>
                    <a:lstStyle/>
                    <a:p>
                      <a:r>
                        <a:rPr lang="de-DE" sz="3000" dirty="0">
                          <a:latin typeface="Franklin Gothic Book"/>
                          <a:cs typeface="Franklin Gothic Book"/>
                        </a:rPr>
                        <a:t>Tabelle Text</a:t>
                      </a:r>
                    </a:p>
                  </a:txBody>
                  <a:tcPr marL="0" marR="0" marT="179957" marB="1799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3000" dirty="0">
                          <a:latin typeface="Franklin Gothic Book"/>
                          <a:cs typeface="Franklin Gothic Book"/>
                        </a:rPr>
                        <a:t>Tabelle Text</a:t>
                      </a:r>
                    </a:p>
                  </a:txBody>
                  <a:tcPr marL="0" marR="0" marT="179957" marB="1799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245">
                <a:tc>
                  <a:txBody>
                    <a:bodyPr/>
                    <a:lstStyle/>
                    <a:p>
                      <a:r>
                        <a:rPr lang="de-DE" sz="3000" dirty="0">
                          <a:latin typeface="Franklin Gothic Book"/>
                          <a:cs typeface="Franklin Gothic Book"/>
                        </a:rPr>
                        <a:t>Tabelle Text</a:t>
                      </a:r>
                    </a:p>
                  </a:txBody>
                  <a:tcPr marL="0" marR="0" marT="179957" marB="1799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3000" dirty="0">
                          <a:latin typeface="Franklin Gothic Book"/>
                          <a:cs typeface="Franklin Gothic Book"/>
                        </a:rPr>
                        <a:t>Tabelle Text</a:t>
                      </a:r>
                    </a:p>
                  </a:txBody>
                  <a:tcPr marL="0" marR="0" marT="179957" marB="1799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245">
                <a:tc>
                  <a:txBody>
                    <a:bodyPr/>
                    <a:lstStyle/>
                    <a:p>
                      <a:r>
                        <a:rPr lang="de-DE" sz="3000" dirty="0">
                          <a:latin typeface="Franklin Gothic Book"/>
                          <a:cs typeface="Franklin Gothic Book"/>
                        </a:rPr>
                        <a:t>Tabelle Text</a:t>
                      </a:r>
                    </a:p>
                  </a:txBody>
                  <a:tcPr marL="0" marR="0" marT="179957" marB="1799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3000" dirty="0">
                          <a:latin typeface="Franklin Gothic Book"/>
                          <a:cs typeface="Franklin Gothic Book"/>
                        </a:rPr>
                        <a:t>Tabelle Text</a:t>
                      </a:r>
                    </a:p>
                  </a:txBody>
                  <a:tcPr marL="0" marR="0" marT="179957" marB="1799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Rechteck 3"/>
          <p:cNvSpPr>
            <a:spLocks noChangeArrowheads="1"/>
          </p:cNvSpPr>
          <p:nvPr/>
        </p:nvSpPr>
        <p:spPr bwMode="auto">
          <a:xfrm>
            <a:off x="15533688" y="40516478"/>
            <a:ext cx="12976037" cy="219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sz="2800" baseline="300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 </a:t>
            </a:r>
            <a:r>
              <a:rPr lang="de-DE" sz="2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Institut, Bereich, Arbeitsgruppe, Standort</a:t>
            </a:r>
          </a:p>
          <a:p>
            <a:pPr algn="r" eaLnBrk="1" hangingPunct="1">
              <a:spcBef>
                <a:spcPct val="0"/>
              </a:spcBef>
              <a:buNone/>
            </a:pPr>
            <a:r>
              <a:rPr lang="de-DE" sz="2800" baseline="300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 </a:t>
            </a:r>
            <a:r>
              <a:rPr lang="de-DE" sz="2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Institut, Bereich, Arbeitsgruppe, Standort</a:t>
            </a:r>
            <a:endParaRPr lang="de-DE" altLang="de-DE" sz="2800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None/>
            </a:pPr>
            <a:r>
              <a:rPr lang="de-DE" sz="2800" baseline="300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3 </a:t>
            </a:r>
            <a:r>
              <a:rPr lang="de-DE" sz="28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Institut, Bereich, Arbeitsgruppe, Standort</a:t>
            </a:r>
            <a:endParaRPr lang="de-DE" altLang="de-DE" sz="2800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90D6495-7116-4F5C-BE9E-E5D24E461DF0}"/>
              </a:ext>
            </a:extLst>
          </p:cNvPr>
          <p:cNvGrpSpPr/>
          <p:nvPr/>
        </p:nvGrpSpPr>
        <p:grpSpPr>
          <a:xfrm>
            <a:off x="1473201" y="22515557"/>
            <a:ext cx="13231812" cy="7394575"/>
            <a:chOff x="1473201" y="22515557"/>
            <a:chExt cx="13231812" cy="7394575"/>
          </a:xfrm>
        </p:grpSpPr>
        <p:pic>
          <p:nvPicPr>
            <p:cNvPr id="2053" name="Bild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201" y="22515557"/>
              <a:ext cx="13231812" cy="739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DF9857C5-D107-4A18-B6A4-34768F85F795}"/>
                </a:ext>
              </a:extLst>
            </p:cNvPr>
            <p:cNvSpPr/>
            <p:nvPr/>
          </p:nvSpPr>
          <p:spPr>
            <a:xfrm>
              <a:off x="4343400" y="27432000"/>
              <a:ext cx="914400" cy="165803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99CBB1A3-7950-4497-8CD8-9A24461A1B10}"/>
                </a:ext>
              </a:extLst>
            </p:cNvPr>
            <p:cNvSpPr/>
            <p:nvPr/>
          </p:nvSpPr>
          <p:spPr>
            <a:xfrm>
              <a:off x="6460966" y="23471018"/>
              <a:ext cx="914400" cy="56496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9F91AC7B-E3A2-479E-BD6E-FAE484F89E01}"/>
                </a:ext>
              </a:extLst>
            </p:cNvPr>
            <p:cNvSpPr/>
            <p:nvPr/>
          </p:nvSpPr>
          <p:spPr>
            <a:xfrm>
              <a:off x="8618060" y="26357580"/>
              <a:ext cx="914400" cy="276311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956A5BE3-9E5D-4954-9F1C-044789B297B4}"/>
                </a:ext>
              </a:extLst>
            </p:cNvPr>
            <p:cNvSpPr/>
            <p:nvPr/>
          </p:nvSpPr>
          <p:spPr>
            <a:xfrm>
              <a:off x="10775154" y="28286824"/>
              <a:ext cx="914400" cy="80320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D7A37746-E1FD-4C74-B506-C4F0F246B990}"/>
                </a:ext>
              </a:extLst>
            </p:cNvPr>
            <p:cNvSpPr/>
            <p:nvPr/>
          </p:nvSpPr>
          <p:spPr>
            <a:xfrm>
              <a:off x="12932248" y="28323540"/>
              <a:ext cx="914400" cy="80320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22142390"/>
      </p:ext>
    </p:extLst>
  </p:cSld>
  <p:clrMapOvr>
    <a:masterClrMapping/>
  </p:clrMapOvr>
</p:sld>
</file>

<file path=ppt/theme/theme1.xml><?xml version="1.0" encoding="utf-8"?>
<a:theme xmlns:a="http://schemas.openxmlformats.org/drawingml/2006/main" name="DBFZ_Postervorlage_A0_DE">
  <a:themeElements>
    <a:clrScheme name="Benutzerdefiniert 1">
      <a:dk1>
        <a:srgbClr val="000000"/>
      </a:dk1>
      <a:lt1>
        <a:srgbClr val="FFFFFF"/>
      </a:lt1>
      <a:dk2>
        <a:srgbClr val="FFFFFF"/>
      </a:dk2>
      <a:lt2>
        <a:srgbClr val="436D77"/>
      </a:lt2>
      <a:accent1>
        <a:srgbClr val="97BF0D"/>
      </a:accent1>
      <a:accent2>
        <a:srgbClr val="868689"/>
      </a:accent2>
      <a:accent3>
        <a:srgbClr val="8E1313"/>
      </a:accent3>
      <a:accent4>
        <a:srgbClr val="F9FF00"/>
      </a:accent4>
      <a:accent5>
        <a:srgbClr val="000000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-11_HTP_Postervorlage.pptx" id="{438DAB2B-B858-4091-A000-A10B768F6828}" vid="{DBE3F993-74DA-43D4-9083-3EFB51A6B8D8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_x002e__x0020_Bearbeiter xmlns="500f80e0-0143-43bf-bcbd-79e299d2d0d4">
      <UserInfo>
        <DisplayName>Trainer, Paul</DisplayName>
        <AccountId>42</AccountId>
        <AccountType/>
      </UserInfo>
    </_x0031__x002e__x0020_Bearbeiter>
    <_x0032__x002e__x0020_Bearbeiter xmlns="500f80e0-0143-43bf-bcbd-79e299d2d0d4">
      <UserInfo>
        <DisplayName>Ulbricht, Tobias</DisplayName>
        <AccountId>84</AccountId>
        <AccountType/>
      </UserInfo>
    </_x0032__x002e__x0020_Bearbeiter>
    <Vorlagennummer xmlns="500f80e0-0143-43bf-bcbd-79e299d2d0d4" xsi:nil="true"/>
    <Freigabedatum xmlns="500f80e0-0143-43bf-bcbd-79e299d2d0d4">2017-06-07T22:00:00+00:00</Freigabedatum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D1C0DEB79E004EACC06E3CC5CB34F8" ma:contentTypeVersion="5" ma:contentTypeDescription="Ein neues Dokument erstellen." ma:contentTypeScope="" ma:versionID="607e54d2fac23d869936896bef8517d3">
  <xsd:schema xmlns:xsd="http://www.w3.org/2001/XMLSchema" xmlns:xs="http://www.w3.org/2001/XMLSchema" xmlns:p="http://schemas.microsoft.com/office/2006/metadata/properties" xmlns:ns2="500f80e0-0143-43bf-bcbd-79e299d2d0d4" xmlns:ns3="ee009484-5ae4-49d4-88bb-2174199d65f1" targetNamespace="http://schemas.microsoft.com/office/2006/metadata/properties" ma:root="true" ma:fieldsID="503dcd4bd258b410192b3bcc64f729da" ns2:_="" ns3:_="">
    <xsd:import namespace="500f80e0-0143-43bf-bcbd-79e299d2d0d4"/>
    <xsd:import namespace="ee009484-5ae4-49d4-88bb-2174199d65f1"/>
    <xsd:element name="properties">
      <xsd:complexType>
        <xsd:sequence>
          <xsd:element name="documentManagement">
            <xsd:complexType>
              <xsd:all>
                <xsd:element ref="ns2:Vorlagennummer" minOccurs="0"/>
                <xsd:element ref="ns2:_x0031__x002e__x0020_Bearbeiter" minOccurs="0"/>
                <xsd:element ref="ns2:_x0032__x002e__x0020_Bearbeiter" minOccurs="0"/>
                <xsd:element ref="ns2:Freigabedatum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f80e0-0143-43bf-bcbd-79e299d2d0d4" elementFormDefault="qualified">
    <xsd:import namespace="http://schemas.microsoft.com/office/2006/documentManagement/types"/>
    <xsd:import namespace="http://schemas.microsoft.com/office/infopath/2007/PartnerControls"/>
    <xsd:element name="Vorlagennummer" ma:index="8" nillable="true" ma:displayName="Vorlagennummer" ma:description="Vorlagennummer der Dokumentenlenkung" ma:internalName="Vorlagennummer">
      <xsd:simpleType>
        <xsd:restriction base="dms:Text">
          <xsd:maxLength value="255"/>
        </xsd:restriction>
      </xsd:simpleType>
    </xsd:element>
    <xsd:element name="_x0031__x002e__x0020_Bearbeiter" ma:index="9" nillable="true" ma:displayName="1. Bearbeiter" ma:list="UserInfo" ma:SharePointGroup="0" ma:internalName="_x0031__x002e__x0020_Bearbeit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032__x002e__x0020_Bearbeiter" ma:index="10" nillable="true" ma:displayName="2. Bearbeiter" ma:list="UserInfo" ma:SharePointGroup="0" ma:internalName="_x0032__x002e__x0020_Bearbeit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reigabedatum" ma:index="11" nillable="true" ma:displayName="Freigabedatum" ma:default="[today]" ma:format="DateOnly" ma:internalName="Freigabedatum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09484-5ae4-49d4-88bb-2174199d65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B6C101-0303-4FE3-B6DF-FF059FD1CA75}">
  <ds:schemaRefs>
    <ds:schemaRef ds:uri="http://schemas.microsoft.com/office/2006/documentManagement/types"/>
    <ds:schemaRef ds:uri="http://schemas.microsoft.com/office/2006/metadata/properties"/>
    <ds:schemaRef ds:uri="500f80e0-0143-43bf-bcbd-79e299d2d0d4"/>
    <ds:schemaRef ds:uri="http://www.w3.org/XML/1998/namespace"/>
    <ds:schemaRef ds:uri="ee009484-5ae4-49d4-88bb-2174199d65f1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689EFC2-4156-49D8-A500-6E06BDD0EB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671783-DF45-4B12-B3D8-4AD12BBF9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0f80e0-0143-43bf-bcbd-79e299d2d0d4"/>
    <ds:schemaRef ds:uri="ee009484-5ae4-49d4-88bb-2174199d6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525</Words>
  <Application>Microsoft Office PowerPoint</Application>
  <PresentationFormat>Benutzerdefiniert</PresentationFormat>
  <Paragraphs>39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Franklin Gothic Medium Cond</vt:lpstr>
      <vt:lpstr>ＭＳ Ｐゴシック</vt:lpstr>
      <vt:lpstr>Franklin Gothic Medium</vt:lpstr>
      <vt:lpstr>Franklin Gothic Demi</vt:lpstr>
      <vt:lpstr>Franklin Gothic Book</vt:lpstr>
      <vt:lpstr>Calibri</vt:lpstr>
      <vt:lpstr>Arial</vt:lpstr>
      <vt:lpstr>ＭＳ Ｐゴシック</vt:lpstr>
      <vt:lpstr>DBFZ_Postervorlage_A0_DE</vt:lpstr>
      <vt:lpstr>Hier steht der Projekttitel über ein bis drei Zeilen (Franklin Gothic Medium Cond, 80pt, weiß, linksbündig)  Autorenname, ggf. Co-Autor1, Co-Autor2, Co-Autor3 …  (Franklin Gothic Medium Cond, 45pt, weiß, linksbündig)</vt:lpstr>
    </vt:vector>
  </TitlesOfParts>
  <Company>DBFZ - Deutsches Biomasseforschungszentrum gGmbH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Projekttitel als große Überschrift über ein bis zwei Zeilen (Franklin Gothic Medium, 80pt, weiß, zentriert)  Autorenname, ggf. Co-Autor1, Co-Autor2, Co-Autor3 … (Franklin Gothic Book, 45pt, weiß, zentriert)</dc:title>
  <dc:creator>Kämpf, Beate</dc:creator>
  <cp:lastModifiedBy>Kunze, Nicole</cp:lastModifiedBy>
  <cp:revision>16</cp:revision>
  <dcterms:created xsi:type="dcterms:W3CDTF">2020-06-17T13:09:11Z</dcterms:created>
  <dcterms:modified xsi:type="dcterms:W3CDTF">2022-08-02T06:21:15Z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0x0101003ED1C0DEB79E004EACC06E3CC5CB34F8</vt:lpwstr>
  </property>
</Properties>
</file>