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 autoCompressPictures="0">
  <p:sldMasterIdLst>
    <p:sldMasterId id="2147483648" r:id="rId4"/>
  </p:sldMasterIdLst>
  <p:notesMasterIdLst>
    <p:notesMasterId r:id="rId8"/>
  </p:notesMasterIdLst>
  <p:handoutMasterIdLst>
    <p:handoutMasterId r:id="rId9"/>
  </p:handoutMasterIdLst>
  <p:sldIdLst>
    <p:sldId id="275" r:id="rId5"/>
    <p:sldId id="277" r:id="rId6"/>
    <p:sldId id="264" r:id="rId7"/>
  </p:sldIdLst>
  <p:sldSz cx="9144000" cy="5143500" type="screen16x9"/>
  <p:notesSz cx="6797675" cy="9926638"/>
  <p:embeddedFontLst>
    <p:embeddedFont>
      <p:font typeface="ＭＳ Ｐゴシック" panose="020B0600070205080204" pitchFamily="34" charset="-128"/>
      <p:regular r:id="rId10"/>
    </p:embeddedFont>
    <p:embeddedFont>
      <p:font typeface="Franklin Gothic Book" panose="020B0503020102020204" pitchFamily="34" charset="0"/>
      <p:regular r:id="rId11"/>
      <p:italic r:id="rId12"/>
    </p:embeddedFont>
    <p:embeddedFont>
      <p:font typeface="Franklin Gothic Demi" panose="020B0703020102020204" pitchFamily="34" charset="0"/>
      <p:regular r:id="rId13"/>
      <p:italic r:id="rId14"/>
    </p:embeddedFont>
    <p:embeddedFont>
      <p:font typeface="Franklin Gothic Medium Cond" panose="020B0606030402020204" pitchFamily="34" charset="0"/>
      <p:regular r:id="rId15"/>
    </p:embeddedFont>
  </p:embeddedFont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854">
          <p15:clr>
            <a:srgbClr val="A4A3A4"/>
          </p15:clr>
        </p15:guide>
        <p15:guide id="3" orient="horz" pos="1611">
          <p15:clr>
            <a:srgbClr val="A4A3A4"/>
          </p15:clr>
        </p15:guide>
        <p15:guide id="4" orient="horz" pos="2142" userDrawn="1">
          <p15:clr>
            <a:srgbClr val="A4A3A4"/>
          </p15:clr>
        </p15:guide>
        <p15:guide id="6" orient="horz" pos="391">
          <p15:clr>
            <a:srgbClr val="A4A3A4"/>
          </p15:clr>
        </p15:guide>
        <p15:guide id="7" orient="horz" pos="512">
          <p15:clr>
            <a:srgbClr val="A4A3A4"/>
          </p15:clr>
        </p15:guide>
        <p15:guide id="8" orient="horz" pos="3094" userDrawn="1">
          <p15:clr>
            <a:srgbClr val="A4A3A4"/>
          </p15:clr>
        </p15:guide>
        <p15:guide id="9" orient="horz" pos="1121" userDrawn="1">
          <p15:clr>
            <a:srgbClr val="A4A3A4"/>
          </p15:clr>
        </p15:guide>
        <p15:guide id="10" pos="227">
          <p15:clr>
            <a:srgbClr val="A4A3A4"/>
          </p15:clr>
        </p15:guide>
        <p15:guide id="11" pos="3765" userDrawn="1">
          <p15:clr>
            <a:srgbClr val="A4A3A4"/>
          </p15:clr>
        </p15:guide>
        <p15:guide id="12" pos="2880">
          <p15:clr>
            <a:srgbClr val="A4A3A4"/>
          </p15:clr>
        </p15:guide>
        <p15:guide id="13" pos="1350">
          <p15:clr>
            <a:srgbClr val="A4A3A4"/>
          </p15:clr>
        </p15:guide>
        <p15:guide id="14" pos="5533">
          <p15:clr>
            <a:srgbClr val="A4A3A4"/>
          </p15:clr>
        </p15:guide>
        <p15:guide id="15" pos="469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rainer, Paul" initials="TP" lastIdx="2" clrIdx="0"/>
  <p:cmAuthor id="1" name="Paul Trainer" initials="PT" lastIdx="2" clrIdx="1"/>
  <p:cmAuthor id="2" name="Adler, Philipp" initials="padler" lastIdx="2" clrIdx="2"/>
  <p:cmAuthor id="3" name="Brosowski, Andre" initials="BA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BF0D"/>
    <a:srgbClr val="727879"/>
    <a:srgbClr val="96BD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0" autoAdjust="0"/>
    <p:restoredTop sz="86036" autoAdjust="0"/>
  </p:normalViewPr>
  <p:slideViewPr>
    <p:cSldViewPr snapToGrid="0" snapToObjects="1" showGuides="1">
      <p:cViewPr varScale="1">
        <p:scale>
          <a:sx n="96" d="100"/>
          <a:sy n="96" d="100"/>
        </p:scale>
        <p:origin x="798" y="78"/>
      </p:cViewPr>
      <p:guideLst>
        <p:guide orient="horz" pos="854"/>
        <p:guide orient="horz" pos="1611"/>
        <p:guide orient="horz" pos="2142"/>
        <p:guide orient="horz" pos="391"/>
        <p:guide orient="horz" pos="512"/>
        <p:guide orient="horz" pos="3094"/>
        <p:guide orient="horz" pos="1121"/>
        <p:guide pos="227"/>
        <p:guide pos="3765"/>
        <p:guide pos="2880"/>
        <p:guide pos="1350"/>
        <p:guide pos="5533"/>
        <p:guide pos="469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2" d="100"/>
        <a:sy n="102" d="100"/>
      </p:scale>
      <p:origin x="0" y="1050"/>
    </p:cViewPr>
  </p:sorterViewPr>
  <p:notesViewPr>
    <p:cSldViewPr snapToGrid="0" snapToObjects="1" showGuides="1">
      <p:cViewPr varScale="1">
        <p:scale>
          <a:sx n="76" d="100"/>
          <a:sy n="76" d="100"/>
        </p:scale>
        <p:origin x="-3282" y="-90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font" Target="fonts/font3.fntdata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2.fntdata"/><Relationship Id="rId5" Type="http://schemas.openxmlformats.org/officeDocument/2006/relationships/slide" Target="slides/slide1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2945659" cy="496332"/>
          </a:xfrm>
          <a:prstGeom prst="rect">
            <a:avLst/>
          </a:prstGeom>
        </p:spPr>
        <p:txBody>
          <a:bodyPr vert="horz" lIns="91125" tIns="45564" rIns="91125" bIns="45564" rtlCol="0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6" y="2"/>
            <a:ext cx="2945659" cy="496332"/>
          </a:xfrm>
          <a:prstGeom prst="rect">
            <a:avLst/>
          </a:prstGeom>
        </p:spPr>
        <p:txBody>
          <a:bodyPr vert="horz" lIns="91125" tIns="45564" rIns="91125" bIns="45564" rtlCol="0"/>
          <a:lstStyle>
            <a:lvl1pPr algn="r">
              <a:defRPr sz="1200"/>
            </a:lvl1pPr>
          </a:lstStyle>
          <a:p>
            <a:pPr>
              <a:defRPr/>
            </a:pPr>
            <a:fld id="{7E953002-2017-D447-850A-20AA0AC6CAC6}" type="datetimeFigureOut">
              <a:rPr lang="de-DE"/>
              <a:pPr>
                <a:defRPr/>
              </a:pPr>
              <a:t>02.08.2022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3" y="9428585"/>
            <a:ext cx="2945659" cy="496332"/>
          </a:xfrm>
          <a:prstGeom prst="rect">
            <a:avLst/>
          </a:prstGeom>
        </p:spPr>
        <p:txBody>
          <a:bodyPr vert="horz" lIns="91125" tIns="45564" rIns="91125" bIns="45564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6" y="9428585"/>
            <a:ext cx="2945659" cy="496332"/>
          </a:xfrm>
          <a:prstGeom prst="rect">
            <a:avLst/>
          </a:prstGeom>
        </p:spPr>
        <p:txBody>
          <a:bodyPr vert="horz" lIns="91125" tIns="45564" rIns="91125" bIns="45564" rtlCol="0" anchor="b"/>
          <a:lstStyle>
            <a:lvl1pPr algn="r">
              <a:defRPr sz="1200"/>
            </a:lvl1pPr>
          </a:lstStyle>
          <a:p>
            <a:pPr>
              <a:defRPr/>
            </a:pPr>
            <a:fld id="{041F4421-5F17-4649-A8D6-AD8E44F582E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58890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2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125" tIns="45564" rIns="91125" bIns="45564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6" y="2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125" tIns="45564" rIns="91125" bIns="4556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7313" y="742950"/>
            <a:ext cx="6623050" cy="372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4"/>
            <a:ext cx="5438140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125" tIns="45564" rIns="91125" bIns="4556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Textmasterformate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9428585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125" tIns="45564" rIns="91125" bIns="45564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6" y="9428585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125" tIns="45564" rIns="91125" bIns="4556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F00899BE-3974-F049-97E5-280ACE4CECF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51405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00899BE-3974-F049-97E5-280ACE4CECF8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3829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87313" y="742950"/>
            <a:ext cx="6623050" cy="372586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0899BE-3974-F049-97E5-280ACE4CECF8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8274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_allgeme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61E139D5-C069-42BA-98CC-7B06A56FEF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0455" t="35282" r="23650" b="41318"/>
          <a:stretch/>
        </p:blipFill>
        <p:spPr>
          <a:xfrm>
            <a:off x="0" y="1888394"/>
            <a:ext cx="9139620" cy="2551035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1A9A2A2A-7320-4D19-9573-F5FABB0C29B5}"/>
              </a:ext>
            </a:extLst>
          </p:cNvPr>
          <p:cNvSpPr txBox="1"/>
          <p:nvPr userDrawn="1"/>
        </p:nvSpPr>
        <p:spPr>
          <a:xfrm>
            <a:off x="5493327" y="4808478"/>
            <a:ext cx="3311237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400" b="0" i="0" u="none" strike="noStrike" kern="1200" baseline="30000" dirty="0">
                <a:solidFill>
                  <a:schemeClr val="bg2"/>
                </a:solidFill>
                <a:latin typeface="Franklin Gothic Medium Cond" panose="020B0606030402020204" pitchFamily="34" charset="0"/>
                <a:ea typeface="ＭＳ Ｐゴシック" charset="0"/>
                <a:cs typeface="ＭＳ Ｐゴシック" charset="0"/>
              </a:rPr>
              <a:t>www.htp-inno.de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1C56BC35-02F2-4ED8-998E-CA5250B22BC3}"/>
              </a:ext>
            </a:extLst>
          </p:cNvPr>
          <p:cNvSpPr/>
          <p:nvPr userDrawn="1"/>
        </p:nvSpPr>
        <p:spPr>
          <a:xfrm>
            <a:off x="0" y="-89014"/>
            <a:ext cx="9151670" cy="244379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itel 14">
            <a:extLst>
              <a:ext uri="{FF2B5EF4-FFF2-40B4-BE49-F238E27FC236}">
                <a16:creationId xmlns:a16="http://schemas.microsoft.com/office/drawing/2014/main" id="{9059049B-A9CA-43F2-8CD0-318DBF7BB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286" y="1200021"/>
            <a:ext cx="8518277" cy="81489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Franklin Gothic Medium Cond" panose="020B0606030402020204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368579E4-92BB-4BFF-AC1F-927BFCB97B3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40534" y="316976"/>
            <a:ext cx="1641601" cy="662400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72360BA6-384B-4039-B912-F2B7FCB3B3EA}"/>
              </a:ext>
            </a:extLst>
          </p:cNvPr>
          <p:cNvSpPr/>
          <p:nvPr userDrawn="1"/>
        </p:nvSpPr>
        <p:spPr>
          <a:xfrm>
            <a:off x="225749" y="543234"/>
            <a:ext cx="65676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8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Hydrothermale Prozesse zur fachlichen und energetischen Wertschöpfung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75EBAEBA-2E14-4399-8751-71A6CAD29428}"/>
              </a:ext>
            </a:extLst>
          </p:cNvPr>
          <p:cNvSpPr/>
          <p:nvPr userDrawn="1"/>
        </p:nvSpPr>
        <p:spPr>
          <a:xfrm>
            <a:off x="225750" y="159447"/>
            <a:ext cx="460523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4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7. HTP-Fachforum | </a:t>
            </a:r>
            <a:r>
              <a:rPr lang="de-DE" sz="1800" kern="1200" dirty="0">
                <a:solidFill>
                  <a:schemeClr val="bg1"/>
                </a:solidFill>
                <a:latin typeface="Franklin Gothic Medium Cond" panose="020B0606030402020204" pitchFamily="34" charset="0"/>
                <a:ea typeface="ＭＳ Ｐゴシック" charset="0"/>
                <a:cs typeface="ＭＳ Ｐゴシック" charset="0"/>
              </a:rPr>
              <a:t>27./28. September 2022</a:t>
            </a:r>
          </a:p>
          <a:p>
            <a:endParaRPr lang="de-DE" sz="2400" dirty="0">
              <a:solidFill>
                <a:schemeClr val="bg1"/>
              </a:solidFill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16325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hsspaltig_Bildergaler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Bildplatzhalter 3"/>
          <p:cNvSpPr>
            <a:spLocks noGrp="1"/>
          </p:cNvSpPr>
          <p:nvPr>
            <p:ph type="pic" sz="quarter" idx="31"/>
          </p:nvPr>
        </p:nvSpPr>
        <p:spPr>
          <a:xfrm>
            <a:off x="638016" y="1355725"/>
            <a:ext cx="2094865" cy="1296405"/>
          </a:xfrm>
          <a:noFill/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none"/>
        </p:style>
        <p:txBody>
          <a:bodyPr tIns="360000" rIns="360000" bIns="360000"/>
          <a:lstStyle>
            <a:lvl1pPr marL="0" indent="0">
              <a:buNone/>
              <a:defRPr sz="1000">
                <a:ln>
                  <a:noFill/>
                </a:ln>
              </a:defRPr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cxnSp>
        <p:nvCxnSpPr>
          <p:cNvPr id="19" name="Gerade Verbindung 18"/>
          <p:cNvCxnSpPr/>
          <p:nvPr userDrawn="1"/>
        </p:nvCxnSpPr>
        <p:spPr>
          <a:xfrm flipH="1">
            <a:off x="3130550" y="1356122"/>
            <a:ext cx="1588" cy="2970000"/>
          </a:xfrm>
          <a:prstGeom prst="line">
            <a:avLst/>
          </a:prstGeom>
          <a:ln>
            <a:solidFill>
              <a:schemeClr val="tx1"/>
            </a:solidFill>
            <a:prstDash val="dot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0" name="Gerade Verbindung 19"/>
          <p:cNvCxnSpPr/>
          <p:nvPr userDrawn="1"/>
        </p:nvCxnSpPr>
        <p:spPr>
          <a:xfrm>
            <a:off x="6010275" y="1356122"/>
            <a:ext cx="0" cy="2970000"/>
          </a:xfrm>
          <a:prstGeom prst="line">
            <a:avLst/>
          </a:prstGeom>
          <a:ln>
            <a:solidFill>
              <a:schemeClr val="tx1"/>
            </a:solidFill>
            <a:prstDash val="dot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2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60362" y="4381502"/>
            <a:ext cx="5651500" cy="665162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lang="de-DE" dirty="0"/>
            </a:lvl1pPr>
          </a:lstStyle>
          <a:p>
            <a:endParaRPr lang="de-DE"/>
          </a:p>
        </p:txBody>
      </p:sp>
      <p:sp>
        <p:nvSpPr>
          <p:cNvPr id="16" name="Bildplatzhalter 3"/>
          <p:cNvSpPr>
            <a:spLocks noGrp="1"/>
          </p:cNvSpPr>
          <p:nvPr>
            <p:ph type="pic" sz="quarter" idx="34"/>
          </p:nvPr>
        </p:nvSpPr>
        <p:spPr>
          <a:xfrm>
            <a:off x="3524567" y="1355725"/>
            <a:ext cx="2094865" cy="1296405"/>
          </a:xfrm>
          <a:noFill/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none"/>
        </p:style>
        <p:txBody>
          <a:bodyPr tIns="360000" rIns="360000" bIns="360000"/>
          <a:lstStyle>
            <a:lvl1pPr marL="0" indent="0">
              <a:buNone/>
              <a:defRPr sz="1000">
                <a:ln>
                  <a:noFill/>
                </a:ln>
              </a:defRPr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18" name="Bildplatzhalter 3"/>
          <p:cNvSpPr>
            <a:spLocks noGrp="1"/>
          </p:cNvSpPr>
          <p:nvPr>
            <p:ph type="pic" sz="quarter" idx="35"/>
          </p:nvPr>
        </p:nvSpPr>
        <p:spPr>
          <a:xfrm>
            <a:off x="6404292" y="1355725"/>
            <a:ext cx="2094865" cy="1296405"/>
          </a:xfrm>
          <a:noFill/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none"/>
        </p:style>
        <p:txBody>
          <a:bodyPr tIns="360000" rIns="360000" bIns="360000"/>
          <a:lstStyle>
            <a:lvl1pPr marL="0" indent="0">
              <a:buNone/>
              <a:defRPr sz="1000">
                <a:ln>
                  <a:noFill/>
                </a:ln>
              </a:defRPr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23" name="Bildplatzhalter 3"/>
          <p:cNvSpPr>
            <a:spLocks noGrp="1"/>
          </p:cNvSpPr>
          <p:nvPr>
            <p:ph type="pic" sz="quarter" idx="36"/>
          </p:nvPr>
        </p:nvSpPr>
        <p:spPr>
          <a:xfrm>
            <a:off x="638016" y="2961137"/>
            <a:ext cx="2094865" cy="1296405"/>
          </a:xfrm>
          <a:noFill/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none"/>
        </p:style>
        <p:txBody>
          <a:bodyPr tIns="360000" rIns="360000" bIns="360000"/>
          <a:lstStyle>
            <a:lvl1pPr marL="0" indent="0">
              <a:buNone/>
              <a:defRPr sz="1000">
                <a:ln>
                  <a:noFill/>
                </a:ln>
              </a:defRPr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24" name="Bildplatzhalter 3"/>
          <p:cNvSpPr>
            <a:spLocks noGrp="1"/>
          </p:cNvSpPr>
          <p:nvPr>
            <p:ph type="pic" sz="quarter" idx="37"/>
          </p:nvPr>
        </p:nvSpPr>
        <p:spPr>
          <a:xfrm>
            <a:off x="3524567" y="2972170"/>
            <a:ext cx="2094865" cy="1296405"/>
          </a:xfrm>
          <a:noFill/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none"/>
        </p:style>
        <p:txBody>
          <a:bodyPr tIns="360000" rIns="360000" bIns="360000"/>
          <a:lstStyle>
            <a:lvl1pPr marL="0" indent="0">
              <a:buNone/>
              <a:defRPr sz="1000">
                <a:ln>
                  <a:noFill/>
                </a:ln>
              </a:defRPr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25" name="Bildplatzhalter 3"/>
          <p:cNvSpPr>
            <a:spLocks noGrp="1"/>
          </p:cNvSpPr>
          <p:nvPr>
            <p:ph type="pic" sz="quarter" idx="38"/>
          </p:nvPr>
        </p:nvSpPr>
        <p:spPr>
          <a:xfrm>
            <a:off x="6416833" y="2978282"/>
            <a:ext cx="2094865" cy="1296405"/>
          </a:xfrm>
          <a:noFill/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none"/>
        </p:style>
        <p:txBody>
          <a:bodyPr tIns="360000" rIns="360000" bIns="360000"/>
          <a:lstStyle>
            <a:lvl1pPr marL="0" indent="0">
              <a:buNone/>
              <a:defRPr sz="1000">
                <a:ln>
                  <a:noFill/>
                </a:ln>
              </a:defRPr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15" name="Foliennummernplatzhalter 5">
            <a:extLst>
              <a:ext uri="{FF2B5EF4-FFF2-40B4-BE49-F238E27FC236}">
                <a16:creationId xmlns:a16="http://schemas.microsoft.com/office/drawing/2014/main" id="{F44F20E4-1E0B-45F3-9F3B-2F405DD47C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22157" y="4846437"/>
            <a:ext cx="661481" cy="20022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lnSpc>
                <a:spcPts val="1500"/>
              </a:lnSpc>
              <a:defRPr sz="800" b="0" i="0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F5D4B95-FF8C-864C-9E9D-39F88331E985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26" name="Titel 3">
            <a:extLst>
              <a:ext uri="{FF2B5EF4-FFF2-40B4-BE49-F238E27FC236}">
                <a16:creationId xmlns:a16="http://schemas.microsoft.com/office/drawing/2014/main" id="{B97A5B50-D233-46A3-9D56-49DD2241EA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364" y="230198"/>
            <a:ext cx="6701917" cy="85725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2400">
                <a:latin typeface="Franklin Gothic Medium Cond" panose="020B06060304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17592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hsspaltig_Bildergaler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Bildplatzhalter 3"/>
          <p:cNvSpPr>
            <a:spLocks noGrp="1"/>
          </p:cNvSpPr>
          <p:nvPr>
            <p:ph type="pic" sz="quarter" idx="31"/>
          </p:nvPr>
        </p:nvSpPr>
        <p:spPr>
          <a:xfrm>
            <a:off x="358775" y="1356122"/>
            <a:ext cx="2592000" cy="1296405"/>
          </a:xfrm>
          <a:noFill/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none"/>
        </p:style>
        <p:txBody>
          <a:bodyPr tIns="360000" rIns="360000" bIns="360000"/>
          <a:lstStyle>
            <a:lvl1pPr marL="0" indent="0">
              <a:buNone/>
              <a:defRPr sz="1000">
                <a:ln>
                  <a:noFill/>
                </a:ln>
              </a:defRPr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39" name="Bildplatzhalter 3"/>
          <p:cNvSpPr>
            <a:spLocks noGrp="1"/>
          </p:cNvSpPr>
          <p:nvPr>
            <p:ph type="pic" sz="quarter" idx="32"/>
          </p:nvPr>
        </p:nvSpPr>
        <p:spPr>
          <a:xfrm>
            <a:off x="3276000" y="1356122"/>
            <a:ext cx="2592000" cy="1296405"/>
          </a:xfrm>
          <a:noFill/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none"/>
        </p:style>
        <p:txBody>
          <a:bodyPr tIns="360000" rIns="360000" bIns="360000"/>
          <a:lstStyle>
            <a:lvl1pPr marL="0" indent="0">
              <a:buNone/>
              <a:defRPr sz="1000">
                <a:ln>
                  <a:noFill/>
                </a:ln>
              </a:defRPr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40" name="Bildplatzhalter 3"/>
          <p:cNvSpPr>
            <a:spLocks noGrp="1"/>
          </p:cNvSpPr>
          <p:nvPr>
            <p:ph type="pic" sz="quarter" idx="33"/>
          </p:nvPr>
        </p:nvSpPr>
        <p:spPr>
          <a:xfrm>
            <a:off x="6190050" y="1356122"/>
            <a:ext cx="2592000" cy="1296405"/>
          </a:xfrm>
          <a:noFill/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none"/>
        </p:style>
        <p:txBody>
          <a:bodyPr tIns="360000" rIns="360000" bIns="360000"/>
          <a:lstStyle>
            <a:lvl1pPr marL="0" indent="0">
              <a:buNone/>
              <a:defRPr sz="1000">
                <a:ln>
                  <a:noFill/>
                </a:ln>
              </a:defRPr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cxnSp>
        <p:nvCxnSpPr>
          <p:cNvPr id="19" name="Gerade Verbindung 18"/>
          <p:cNvCxnSpPr/>
          <p:nvPr userDrawn="1"/>
        </p:nvCxnSpPr>
        <p:spPr>
          <a:xfrm>
            <a:off x="3132138" y="1356122"/>
            <a:ext cx="0" cy="1296405"/>
          </a:xfrm>
          <a:prstGeom prst="line">
            <a:avLst/>
          </a:prstGeom>
          <a:ln>
            <a:solidFill>
              <a:schemeClr val="tx1"/>
            </a:solidFill>
            <a:prstDash val="dot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0" name="Gerade Verbindung 19"/>
          <p:cNvCxnSpPr/>
          <p:nvPr userDrawn="1"/>
        </p:nvCxnSpPr>
        <p:spPr>
          <a:xfrm>
            <a:off x="6010275" y="1356122"/>
            <a:ext cx="0" cy="1296405"/>
          </a:xfrm>
          <a:prstGeom prst="line">
            <a:avLst/>
          </a:prstGeom>
          <a:ln>
            <a:solidFill>
              <a:schemeClr val="tx1"/>
            </a:solidFill>
            <a:prstDash val="dot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2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60362" y="4381502"/>
            <a:ext cx="5651500" cy="665162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lang="de-DE" dirty="0"/>
            </a:lvl1pPr>
          </a:lstStyle>
          <a:p>
            <a:endParaRPr lang="de-DE"/>
          </a:p>
        </p:txBody>
      </p:sp>
      <p:sp>
        <p:nvSpPr>
          <p:cNvPr id="13" name="Foliennummernplatzhalter 5">
            <a:extLst>
              <a:ext uri="{FF2B5EF4-FFF2-40B4-BE49-F238E27FC236}">
                <a16:creationId xmlns:a16="http://schemas.microsoft.com/office/drawing/2014/main" id="{07A9E517-1287-43DC-9B06-106D42E9C6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22157" y="4846437"/>
            <a:ext cx="661481" cy="20022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lnSpc>
                <a:spcPts val="1500"/>
              </a:lnSpc>
              <a:defRPr sz="800" b="0" i="0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F5D4B95-FF8C-864C-9E9D-39F88331E985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5" name="Titel 3">
            <a:extLst>
              <a:ext uri="{FF2B5EF4-FFF2-40B4-BE49-F238E27FC236}">
                <a16:creationId xmlns:a16="http://schemas.microsoft.com/office/drawing/2014/main" id="{172711F1-A32C-49B5-A505-B6E026B8B6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364" y="230198"/>
            <a:ext cx="6701917" cy="85725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2400">
                <a:latin typeface="Franklin Gothic Medium Cond" panose="020B06060304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7067288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abellenplatzhalter 4"/>
          <p:cNvSpPr>
            <a:spLocks noGrp="1"/>
          </p:cNvSpPr>
          <p:nvPr>
            <p:ph type="tbl" sz="quarter" idx="11"/>
          </p:nvPr>
        </p:nvSpPr>
        <p:spPr>
          <a:xfrm>
            <a:off x="360363" y="1356122"/>
            <a:ext cx="8423275" cy="2889647"/>
          </a:xfrm>
        </p:spPr>
        <p:txBody>
          <a:bodyPr lIns="0">
            <a:norm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de-DE" noProof="0"/>
              <a:t>Tabelle durch Klicken auf Symbol hinzufügen</a:t>
            </a:r>
            <a:endParaRPr lang="de-DE" noProof="0" dirty="0"/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60362" y="4381502"/>
            <a:ext cx="5651500" cy="665162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lang="de-DE" dirty="0"/>
            </a:lvl1pPr>
          </a:lstStyle>
          <a:p>
            <a:endParaRPr lang="de-DE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16E18F15-F0FA-46A3-BDFB-F84EC92803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22157" y="4846437"/>
            <a:ext cx="661481" cy="20022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lnSpc>
                <a:spcPts val="1500"/>
              </a:lnSpc>
              <a:defRPr sz="800" b="0" i="0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F5D4B95-FF8C-864C-9E9D-39F88331E985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2" name="Titel 3">
            <a:extLst>
              <a:ext uri="{FF2B5EF4-FFF2-40B4-BE49-F238E27FC236}">
                <a16:creationId xmlns:a16="http://schemas.microsoft.com/office/drawing/2014/main" id="{DF906DDE-3B9C-4B0B-838D-5CFC4C9DC6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364" y="230198"/>
            <a:ext cx="6701917" cy="85725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2400">
                <a:latin typeface="Franklin Gothic Medium Cond" panose="020B06060304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4619190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agrammplatzhalter 6"/>
          <p:cNvSpPr>
            <a:spLocks noGrp="1"/>
          </p:cNvSpPr>
          <p:nvPr>
            <p:ph type="chart" sz="quarter" idx="13"/>
          </p:nvPr>
        </p:nvSpPr>
        <p:spPr>
          <a:xfrm>
            <a:off x="4572000" y="1356123"/>
            <a:ext cx="4211638" cy="2889646"/>
          </a:xfrm>
        </p:spPr>
        <p:txBody>
          <a:bodyPr lIns="0">
            <a:normAutofit/>
          </a:bodyPr>
          <a:lstStyle>
            <a:lvl1pPr marL="0" indent="0">
              <a:buFontTx/>
              <a:buNone/>
              <a:defRPr sz="1600">
                <a:latin typeface="+mn-lt"/>
              </a:defRPr>
            </a:lvl1pPr>
          </a:lstStyle>
          <a:p>
            <a:pPr lvl="0"/>
            <a:r>
              <a:rPr lang="de-DE" noProof="0"/>
              <a:t>Diagramm durch Klicken auf Symbol hinzufügen</a:t>
            </a:r>
            <a:endParaRPr lang="de-DE" noProof="0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60362" y="1356122"/>
            <a:ext cx="4211637" cy="2889647"/>
          </a:xfrm>
        </p:spPr>
        <p:txBody>
          <a:bodyPr/>
          <a:lstStyle>
            <a:lvl1pPr marL="0" indent="0">
              <a:lnSpc>
                <a:spcPct val="120000"/>
              </a:lnSpc>
              <a:buFontTx/>
              <a:buNone/>
              <a:defRPr sz="2100"/>
            </a:lvl1pPr>
            <a:lvl2pPr marL="0" indent="0">
              <a:lnSpc>
                <a:spcPct val="120000"/>
              </a:lnSpc>
              <a:buFontTx/>
              <a:buNone/>
              <a:defRPr sz="1800"/>
            </a:lvl2pPr>
            <a:lvl3pPr marL="0" indent="0">
              <a:lnSpc>
                <a:spcPct val="120000"/>
              </a:lnSpc>
              <a:buFontTx/>
              <a:buNone/>
              <a:defRPr sz="1600"/>
            </a:lvl3pPr>
            <a:lvl4pPr marL="0" indent="0">
              <a:lnSpc>
                <a:spcPct val="120000"/>
              </a:lnSpc>
              <a:buFontTx/>
              <a:buNone/>
              <a:defRPr sz="1600"/>
            </a:lvl4pPr>
            <a:lvl5pPr marL="0" indent="0">
              <a:lnSpc>
                <a:spcPct val="120000"/>
              </a:lnSpc>
              <a:buFontTx/>
              <a:buNone/>
              <a:defRPr sz="14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Ebene zwei</a:t>
            </a:r>
          </a:p>
          <a:p>
            <a:pPr lvl="2"/>
            <a:r>
              <a:rPr lang="de-DE" dirty="0"/>
              <a:t>Ebene drei Fließtext</a:t>
            </a:r>
          </a:p>
        </p:txBody>
      </p:sp>
      <p:sp>
        <p:nvSpPr>
          <p:cNvPr id="13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60362" y="4381502"/>
            <a:ext cx="5651500" cy="665162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lang="de-DE" dirty="0"/>
            </a:lvl1pPr>
          </a:lstStyle>
          <a:p>
            <a:endParaRPr lang="de-DE" dirty="0"/>
          </a:p>
        </p:txBody>
      </p:sp>
      <p:sp>
        <p:nvSpPr>
          <p:cNvPr id="12" name="Foliennummernplatzhalter 5">
            <a:extLst>
              <a:ext uri="{FF2B5EF4-FFF2-40B4-BE49-F238E27FC236}">
                <a16:creationId xmlns:a16="http://schemas.microsoft.com/office/drawing/2014/main" id="{77EE7D0B-B657-46A9-83CD-B2A8F2CB7C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22157" y="4846437"/>
            <a:ext cx="661481" cy="20022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lnSpc>
                <a:spcPts val="1500"/>
              </a:lnSpc>
              <a:defRPr sz="800" b="0" i="0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F5D4B95-FF8C-864C-9E9D-39F88331E985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5" name="Titel 3">
            <a:extLst>
              <a:ext uri="{FF2B5EF4-FFF2-40B4-BE49-F238E27FC236}">
                <a16:creationId xmlns:a16="http://schemas.microsoft.com/office/drawing/2014/main" id="{AA695152-4AE6-4D8F-B910-E9871FE7BC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364" y="230198"/>
            <a:ext cx="6701917" cy="85725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2400">
                <a:latin typeface="Franklin Gothic Medium Cond" panose="020B06060304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7290783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_konta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16">
            <a:extLst>
              <a:ext uri="{FF2B5EF4-FFF2-40B4-BE49-F238E27FC236}">
                <a16:creationId xmlns:a16="http://schemas.microsoft.com/office/drawing/2014/main" id="{ABE17AC0-04CC-45D5-886B-58085E908737}"/>
              </a:ext>
            </a:extLst>
          </p:cNvPr>
          <p:cNvSpPr/>
          <p:nvPr userDrawn="1"/>
        </p:nvSpPr>
        <p:spPr>
          <a:xfrm rot="16200000">
            <a:off x="-680749" y="3234589"/>
            <a:ext cx="1638590" cy="1744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algn="just" rtl="0"/>
            <a:r>
              <a:rPr lang="de-DE" sz="800" b="0" i="0" u="none" strike="noStrike" baseline="30000" dirty="0">
                <a:solidFill>
                  <a:schemeClr val="tx2"/>
                </a:solidFill>
                <a:latin typeface="Franklin Gothic Demi" panose="020B0703020102020204" pitchFamily="34" charset="0"/>
              </a:rPr>
              <a:t>Foto: </a:t>
            </a:r>
            <a:r>
              <a:rPr lang="az-Cyrl-AZ" sz="800" b="0" i="0" u="none" strike="noStrike" baseline="30000" dirty="0">
                <a:solidFill>
                  <a:schemeClr val="tx2"/>
                </a:solidFill>
                <a:latin typeface="Franklin Gothic Demi" panose="020B0703020102020204" pitchFamily="34" charset="0"/>
              </a:rPr>
              <a:t>Андрей Трубицын, </a:t>
            </a:r>
            <a:r>
              <a:rPr lang="de-DE" sz="800" b="0" i="0" u="none" strike="noStrike" baseline="30000" dirty="0">
                <a:solidFill>
                  <a:schemeClr val="tx2"/>
                </a:solidFill>
                <a:latin typeface="Franklin Gothic Demi" panose="020B0703020102020204" pitchFamily="34" charset="0"/>
              </a:rPr>
              <a:t>Composer/Fotolia.com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53471D43-55DA-4BBC-8C77-916976D7541E}"/>
              </a:ext>
            </a:extLst>
          </p:cNvPr>
          <p:cNvSpPr/>
          <p:nvPr userDrawn="1"/>
        </p:nvSpPr>
        <p:spPr>
          <a:xfrm>
            <a:off x="6139294" y="2078985"/>
            <a:ext cx="283701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BF0D"/>
              </a:buClr>
              <a:buSzPct val="120000"/>
              <a:buFont typeface="Arial" pitchFamily="34" charset="0"/>
              <a:buNone/>
              <a:tabLst/>
              <a:defRPr/>
            </a:pP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Franklin Gothic Medium Cond" panose="020B0606030402020204" pitchFamily="34" charset="0"/>
                <a:ea typeface="ＭＳ Ｐゴシック" charset="0"/>
                <a:cs typeface="ＭＳ Ｐゴシック" charset="0"/>
              </a:rPr>
              <a:t>DBFZ Deutsches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BF0D"/>
              </a:buClr>
              <a:buSzPct val="120000"/>
              <a:buFont typeface="Arial" pitchFamily="34" charset="0"/>
              <a:buNone/>
              <a:tabLst/>
              <a:defRPr/>
            </a:pP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Franklin Gothic Medium Cond" panose="020B0606030402020204" pitchFamily="34" charset="0"/>
                <a:ea typeface="ＭＳ Ｐゴシック" charset="0"/>
                <a:cs typeface="ＭＳ Ｐゴシック" charset="0"/>
              </a:rPr>
              <a:t>Biomasseforschungszentrum</a:t>
            </a:r>
            <a:b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Franklin Gothic Medium Cond" panose="020B0606030402020204" pitchFamily="34" charset="0"/>
                <a:ea typeface="ＭＳ Ｐゴシック" charset="0"/>
                <a:cs typeface="ＭＳ Ｐゴシック" charset="0"/>
              </a:rPr>
            </a:b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Franklin Gothic Medium Cond" panose="020B0606030402020204" pitchFamily="34" charset="0"/>
                <a:ea typeface="ＭＳ Ｐゴシック" charset="0"/>
                <a:cs typeface="ＭＳ Ｐゴシック" charset="0"/>
              </a:rPr>
              <a:t>gemeinnützige GmbH</a:t>
            </a:r>
            <a:b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ＭＳ Ｐゴシック" charset="0"/>
                <a:cs typeface="ＭＳ Ｐゴシック" charset="0"/>
              </a:rPr>
            </a:b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ＭＳ Ｐゴシック" charset="0"/>
                <a:cs typeface="ＭＳ Ｐゴシック" charset="0"/>
              </a:rPr>
              <a:t>Torgauer Straße 116</a:t>
            </a:r>
            <a:b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ＭＳ Ｐゴシック" charset="0"/>
                <a:cs typeface="ＭＳ Ｐゴシック" charset="0"/>
              </a:rPr>
            </a:b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ＭＳ Ｐゴシック" charset="0"/>
                <a:cs typeface="ＭＳ Ｐゴシック" charset="0"/>
              </a:rPr>
              <a:t>D-04347 Leipzig</a:t>
            </a:r>
            <a:b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ＭＳ Ｐゴシック" charset="0"/>
                <a:cs typeface="ＭＳ Ｐゴシック" charset="0"/>
              </a:rPr>
            </a:br>
            <a:r>
              <a:rPr kumimoji="0" lang="pt-BR" sz="16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ＭＳ Ｐゴシック" charset="0"/>
                <a:cs typeface="ＭＳ Ｐゴシック" charset="0"/>
              </a:rPr>
              <a:t>Tel.: +49 (0)341  2434-112</a:t>
            </a:r>
            <a:br>
              <a:rPr kumimoji="0" lang="pt-BR" sz="16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ＭＳ Ｐゴシック" charset="0"/>
                <a:cs typeface="ＭＳ Ｐゴシック" charset="0"/>
              </a:rPr>
            </a:br>
            <a:r>
              <a:rPr kumimoji="0" lang="pt-BR" sz="16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ＭＳ Ｐゴシック" charset="0"/>
                <a:cs typeface="ＭＳ Ｐゴシック" charset="0"/>
              </a:rPr>
              <a:t>E-Mail: info@dbfz.de</a:t>
            </a:r>
            <a:br>
              <a:rPr kumimoji="0" lang="pt-BR" sz="16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ＭＳ Ｐゴシック" charset="0"/>
                <a:cs typeface="ＭＳ Ｐゴシック" charset="0"/>
              </a:rPr>
            </a:br>
            <a:r>
              <a:rPr kumimoji="0" lang="pt-BR" sz="16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Franklin Gothic Medium Cond" panose="020B0606030402020204" pitchFamily="34" charset="0"/>
                <a:ea typeface="ＭＳ Ｐゴシック" charset="0"/>
                <a:cs typeface="ＭＳ Ｐゴシック" charset="0"/>
              </a:rPr>
              <a:t>www.dbfz.de</a:t>
            </a:r>
            <a:endParaRPr kumimoji="0" lang="de-DE" sz="1600" b="0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Franklin Gothic Medium Cond" panose="020B0606030402020204" pitchFamily="34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7" name="Rectangle 17">
            <a:extLst>
              <a:ext uri="{FF2B5EF4-FFF2-40B4-BE49-F238E27FC236}">
                <a16:creationId xmlns:a16="http://schemas.microsoft.com/office/drawing/2014/main" id="{7A39DC99-4685-4E31-9310-19AB26B985D7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>
          <a:xfrm>
            <a:off x="277092" y="1949974"/>
            <a:ext cx="1193899" cy="421337"/>
          </a:xfrm>
          <a:prstGeom prst="rect">
            <a:avLst/>
          </a:prstGeom>
        </p:spPr>
        <p:txBody>
          <a:bodyPr tIns="0" rIns="0"/>
          <a:lstStyle>
            <a:lvl1pPr>
              <a:lnSpc>
                <a:spcPct val="100000"/>
              </a:lnSpc>
              <a:defRPr sz="2000" cap="all" baseline="0">
                <a:solidFill>
                  <a:schemeClr val="bg2"/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de-DE" noProof="0" dirty="0"/>
              <a:t>Kontakt</a:t>
            </a:r>
          </a:p>
        </p:txBody>
      </p:sp>
      <p:sp>
        <p:nvSpPr>
          <p:cNvPr id="28" name="Textplatzhalter 8">
            <a:extLst>
              <a:ext uri="{FF2B5EF4-FFF2-40B4-BE49-F238E27FC236}">
                <a16:creationId xmlns:a16="http://schemas.microsoft.com/office/drawing/2014/main" id="{904A5A4B-2DE6-4983-AF80-39D551C28E9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2270" y="2371311"/>
            <a:ext cx="4211637" cy="2072878"/>
          </a:xfrm>
        </p:spPr>
        <p:txBody>
          <a:bodyPr rIns="36000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ts val="2400"/>
              </a:lnSpc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</a:defRPr>
            </a:lvl2pPr>
            <a:lvl3pPr marL="0" indent="0">
              <a:lnSpc>
                <a:spcPts val="2400"/>
              </a:lnSpc>
              <a:buFontTx/>
              <a:buNone/>
              <a:defRPr sz="1600">
                <a:solidFill>
                  <a:schemeClr val="bg1"/>
                </a:solidFill>
              </a:defRPr>
            </a:lvl3pPr>
            <a:lvl4pPr marL="0" indent="0">
              <a:lnSpc>
                <a:spcPct val="120000"/>
              </a:lnSpc>
              <a:buFontTx/>
              <a:buNone/>
              <a:defRPr sz="1600"/>
            </a:lvl4pPr>
            <a:lvl5pPr marL="0" indent="0">
              <a:lnSpc>
                <a:spcPct val="120000"/>
              </a:lnSpc>
              <a:buFontTx/>
              <a:buNone/>
              <a:defRPr sz="1400"/>
            </a:lvl5pPr>
          </a:lstStyle>
          <a:p>
            <a:pPr lvl="0"/>
            <a:r>
              <a:rPr lang="de-DE" dirty="0"/>
              <a:t>Referent*in</a:t>
            </a:r>
            <a:br>
              <a:rPr lang="de-DE" dirty="0"/>
            </a:br>
            <a:r>
              <a:rPr lang="de-DE" dirty="0"/>
              <a:t>Name Familienname</a:t>
            </a:r>
            <a:br>
              <a:rPr lang="de-DE" dirty="0"/>
            </a:br>
            <a:r>
              <a:rPr lang="de-DE" dirty="0"/>
              <a:t>E-Mail-Adresse</a:t>
            </a:r>
            <a:br>
              <a:rPr lang="de-DE" dirty="0"/>
            </a:br>
            <a:r>
              <a:rPr lang="de-DE" dirty="0"/>
              <a:t>Telefonnummer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513FBFBB-2202-45A5-9A17-C846B198CD6F}"/>
              </a:ext>
            </a:extLst>
          </p:cNvPr>
          <p:cNvSpPr txBox="1"/>
          <p:nvPr userDrawn="1"/>
        </p:nvSpPr>
        <p:spPr>
          <a:xfrm>
            <a:off x="5493327" y="4779294"/>
            <a:ext cx="3311237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400" b="0" i="0" u="none" strike="noStrike" kern="1200" baseline="30000" dirty="0">
                <a:solidFill>
                  <a:schemeClr val="bg2"/>
                </a:solidFill>
                <a:latin typeface="Franklin Gothic Medium Cond" panose="020B0606030402020204" pitchFamily="34" charset="0"/>
                <a:ea typeface="ＭＳ Ｐゴシック" charset="0"/>
                <a:cs typeface="ＭＳ Ｐゴシック" charset="0"/>
              </a:rPr>
              <a:t>www.htp-inno.de</a:t>
            </a: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FBF43CFD-EB40-4954-9240-86A4A1EED1BD}"/>
              </a:ext>
            </a:extLst>
          </p:cNvPr>
          <p:cNvSpPr/>
          <p:nvPr userDrawn="1"/>
        </p:nvSpPr>
        <p:spPr>
          <a:xfrm>
            <a:off x="0" y="-89014"/>
            <a:ext cx="9151670" cy="148893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D635C911-6396-4ECE-B00C-A038A49C3D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40534" y="316976"/>
            <a:ext cx="1641601" cy="662400"/>
          </a:xfrm>
          <a:prstGeom prst="rect">
            <a:avLst/>
          </a:prstGeom>
        </p:spPr>
      </p:pic>
      <p:sp>
        <p:nvSpPr>
          <p:cNvPr id="29" name="Rechteck 28">
            <a:extLst>
              <a:ext uri="{FF2B5EF4-FFF2-40B4-BE49-F238E27FC236}">
                <a16:creationId xmlns:a16="http://schemas.microsoft.com/office/drawing/2014/main" id="{8F042A58-8ED7-4993-BC19-954889589EC9}"/>
              </a:ext>
            </a:extLst>
          </p:cNvPr>
          <p:cNvSpPr/>
          <p:nvPr userDrawn="1"/>
        </p:nvSpPr>
        <p:spPr>
          <a:xfrm>
            <a:off x="225749" y="543234"/>
            <a:ext cx="65676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8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Hydrothermale Prozesse zur fachlichen und energetischen Wertschöpfung</a:t>
            </a:r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D7DBBE3B-6159-410B-9EB2-DD914159726B}"/>
              </a:ext>
            </a:extLst>
          </p:cNvPr>
          <p:cNvSpPr/>
          <p:nvPr userDrawn="1"/>
        </p:nvSpPr>
        <p:spPr>
          <a:xfrm>
            <a:off x="225750" y="159447"/>
            <a:ext cx="21945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7. HTP-Fachforum</a:t>
            </a:r>
          </a:p>
        </p:txBody>
      </p:sp>
    </p:spTree>
    <p:extLst>
      <p:ext uri="{BB962C8B-B14F-4D97-AF65-F5344CB8AC3E}">
        <p14:creationId xmlns:p14="http://schemas.microsoft.com/office/powerpoint/2010/main" val="280891016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552" userDrawn="1">
          <p15:clr>
            <a:srgbClr val="FBAE40"/>
          </p15:clr>
        </p15:guide>
        <p15:guide id="2" pos="3583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ießtex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60362" y="4381502"/>
            <a:ext cx="5651500" cy="665162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lang="de-DE" dirty="0"/>
            </a:lvl1pPr>
          </a:lstStyle>
          <a:p>
            <a:endParaRPr lang="de-DE" dirty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122157" y="4846437"/>
            <a:ext cx="661481" cy="20022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lnSpc>
                <a:spcPts val="1500"/>
              </a:lnSpc>
              <a:defRPr sz="800" b="0" i="0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F5D4B95-FF8C-864C-9E9D-39F88331E985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360362" y="1306800"/>
            <a:ext cx="8423276" cy="2940300"/>
          </a:xfrm>
        </p:spPr>
        <p:txBody>
          <a:bodyPr rIns="180000" spcCol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lang="de-DE" dirty="0" smtClean="0"/>
            </a:lvl1pPr>
            <a:lvl2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lang="de-DE" dirty="0" smtClean="0"/>
            </a:lvl2pPr>
            <a:lvl3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lang="de-DE" dirty="0" smtClean="0"/>
            </a:lvl3pPr>
            <a:lvl4pPr marL="540000" indent="-270000">
              <a:lnSpc>
                <a:spcPts val="2400"/>
              </a:lnSpc>
              <a:spcBef>
                <a:spcPts val="1200"/>
              </a:spcBef>
              <a:buSzPct val="120000"/>
              <a:buFont typeface="Arial" pitchFamily="34" charset="0"/>
              <a:buChar char="•"/>
              <a:defRPr sz="1600"/>
            </a:lvl4pPr>
            <a:lvl5pPr marL="810000" indent="-270000">
              <a:lnSpc>
                <a:spcPts val="2400"/>
              </a:lnSpc>
              <a:spcBef>
                <a:spcPts val="1200"/>
              </a:spcBef>
              <a:buSzPct val="100000"/>
              <a:buFont typeface="Franklin Gothic Book" pitchFamily="34" charset="0"/>
              <a:buChar char="◦"/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8" name="Titel 3">
            <a:extLst>
              <a:ext uri="{FF2B5EF4-FFF2-40B4-BE49-F238E27FC236}">
                <a16:creationId xmlns:a16="http://schemas.microsoft.com/office/drawing/2014/main" id="{AE18CE3A-D668-4C19-BEAF-4FB020B7F4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364" y="230198"/>
            <a:ext cx="6701917" cy="85725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2400">
                <a:latin typeface="Franklin Gothic Medium Cond" panose="020B06060304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33563493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73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fache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360362" y="1306800"/>
            <a:ext cx="8423275" cy="2940300"/>
          </a:xfrm>
        </p:spPr>
        <p:txBody>
          <a:bodyPr rIns="180000" spcCol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lang="de-DE" dirty="0" smtClean="0"/>
            </a:lvl1pPr>
            <a:lvl2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lang="de-DE" dirty="0" smtClean="0"/>
            </a:lvl2pPr>
            <a:lvl3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lang="de-DE" dirty="0" smtClean="0"/>
            </a:lvl3pPr>
            <a:lvl4pPr marL="270000" indent="-270000">
              <a:lnSpc>
                <a:spcPct val="120000"/>
              </a:lnSpc>
              <a:spcBef>
                <a:spcPts val="0"/>
              </a:spcBef>
              <a:buSzPct val="120000"/>
              <a:buFont typeface="Arial" pitchFamily="34" charset="0"/>
              <a:buChar char="•"/>
              <a:defRPr sz="1600"/>
            </a:lvl4pPr>
            <a:lvl5pPr marL="540000" indent="-270000">
              <a:lnSpc>
                <a:spcPct val="120000"/>
              </a:lnSpc>
              <a:spcBef>
                <a:spcPts val="0"/>
              </a:spcBef>
              <a:buSzPct val="100000"/>
              <a:buFont typeface="Franklin Gothic Book" pitchFamily="34" charset="0"/>
              <a:buChar char="◦"/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60362" y="4381502"/>
            <a:ext cx="5651500" cy="665162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lang="de-DE" dirty="0"/>
            </a:lvl1pPr>
          </a:lstStyle>
          <a:p>
            <a:endParaRPr lang="de-DE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65FBB2E6-E816-48FC-863F-894BB4252C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22157" y="4846437"/>
            <a:ext cx="661481" cy="20022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lnSpc>
                <a:spcPts val="1500"/>
              </a:lnSpc>
              <a:defRPr sz="800" b="0" i="0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F5D4B95-FF8C-864C-9E9D-39F88331E985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0" name="Titel 3">
            <a:extLst>
              <a:ext uri="{FF2B5EF4-FFF2-40B4-BE49-F238E27FC236}">
                <a16:creationId xmlns:a16="http://schemas.microsoft.com/office/drawing/2014/main" id="{15A2786A-1793-4BA1-BE86-5048B09221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364" y="230198"/>
            <a:ext cx="6701917" cy="85725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2400">
                <a:latin typeface="Franklin Gothic Medium Cond" panose="020B06060304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6572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3"/>
          <p:cNvSpPr>
            <a:spLocks noGrp="1"/>
          </p:cNvSpPr>
          <p:nvPr>
            <p:ph type="pic" sz="quarter" idx="31"/>
          </p:nvPr>
        </p:nvSpPr>
        <p:spPr>
          <a:xfrm>
            <a:off x="358775" y="1356122"/>
            <a:ext cx="8424863" cy="2889647"/>
          </a:xfrm>
          <a:noFill/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none"/>
        </p:style>
        <p:txBody>
          <a:bodyPr tIns="360000" rIns="360000" bIns="360000"/>
          <a:lstStyle>
            <a:lvl1pPr marL="0" indent="0">
              <a:buNone/>
              <a:defRPr sz="1000">
                <a:ln>
                  <a:noFill/>
                </a:ln>
              </a:defRPr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60362" y="4381502"/>
            <a:ext cx="5651500" cy="665162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lang="de-DE" dirty="0"/>
            </a:lvl1pPr>
          </a:lstStyle>
          <a:p>
            <a:endParaRPr lang="de-DE"/>
          </a:p>
        </p:txBody>
      </p:sp>
      <p:sp>
        <p:nvSpPr>
          <p:cNvPr id="10" name="Foliennummernplatzhalter 5">
            <a:extLst>
              <a:ext uri="{FF2B5EF4-FFF2-40B4-BE49-F238E27FC236}">
                <a16:creationId xmlns:a16="http://schemas.microsoft.com/office/drawing/2014/main" id="{37D10D01-397A-40F5-89A6-ED528E2892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22157" y="4846437"/>
            <a:ext cx="661481" cy="20022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lnSpc>
                <a:spcPts val="1500"/>
              </a:lnSpc>
              <a:defRPr sz="800" b="0" i="0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F5D4B95-FF8C-864C-9E9D-39F88331E985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2" name="Titel 3">
            <a:extLst>
              <a:ext uri="{FF2B5EF4-FFF2-40B4-BE49-F238E27FC236}">
                <a16:creationId xmlns:a16="http://schemas.microsoft.com/office/drawing/2014/main" id="{BCFF1D4F-FA06-48A2-AB97-4A0F241C92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364" y="230198"/>
            <a:ext cx="6701917" cy="85725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2400">
                <a:latin typeface="Franklin Gothic Medium Cond" panose="020B06060304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877719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spaltig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Gerade Verbindung 11"/>
          <p:cNvCxnSpPr/>
          <p:nvPr userDrawn="1"/>
        </p:nvCxnSpPr>
        <p:spPr>
          <a:xfrm flipH="1">
            <a:off x="4578350" y="1356122"/>
            <a:ext cx="1588" cy="2970000"/>
          </a:xfrm>
          <a:prstGeom prst="line">
            <a:avLst/>
          </a:prstGeom>
          <a:ln>
            <a:solidFill>
              <a:schemeClr val="tx1"/>
            </a:solidFill>
            <a:prstDash val="dot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4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360362" y="1306800"/>
            <a:ext cx="4211637" cy="2940300"/>
          </a:xfrm>
        </p:spPr>
        <p:txBody>
          <a:bodyPr rIns="360000" spcCol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lang="de-DE" dirty="0" smtClean="0"/>
            </a:lvl1pPr>
            <a:lvl2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lang="de-DE" dirty="0" smtClean="0"/>
            </a:lvl2pPr>
            <a:lvl3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lang="de-DE" dirty="0" smtClean="0"/>
            </a:lvl3pPr>
            <a:lvl4pPr marL="270000" indent="-270000">
              <a:lnSpc>
                <a:spcPct val="120000"/>
              </a:lnSpc>
              <a:spcBef>
                <a:spcPts val="0"/>
              </a:spcBef>
              <a:buSzPct val="120000"/>
              <a:buFont typeface="Arial" pitchFamily="34" charset="0"/>
              <a:buChar char="•"/>
              <a:defRPr sz="1600"/>
            </a:lvl4pPr>
            <a:lvl5pPr marL="540000" indent="-270000">
              <a:lnSpc>
                <a:spcPct val="120000"/>
              </a:lnSpc>
              <a:spcBef>
                <a:spcPts val="0"/>
              </a:spcBef>
              <a:buSzPct val="100000"/>
              <a:buFont typeface="Franklin Gothic Book" pitchFamily="34" charset="0"/>
              <a:buChar char="◦"/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5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4572000" y="1306800"/>
            <a:ext cx="4211638" cy="2940300"/>
          </a:xfrm>
        </p:spPr>
        <p:txBody>
          <a:bodyPr lIns="360000" rIns="360000" spcCol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lang="de-DE" dirty="0" smtClean="0"/>
            </a:lvl1pPr>
            <a:lvl2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lang="de-DE" dirty="0" smtClean="0"/>
            </a:lvl2pPr>
            <a:lvl3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lang="de-DE" dirty="0" smtClean="0"/>
            </a:lvl3pPr>
            <a:lvl4pPr marL="270000" indent="-270000">
              <a:lnSpc>
                <a:spcPct val="120000"/>
              </a:lnSpc>
              <a:spcBef>
                <a:spcPts val="0"/>
              </a:spcBef>
              <a:buSzPct val="120000"/>
              <a:buFont typeface="Arial" pitchFamily="34" charset="0"/>
              <a:buChar char="•"/>
              <a:defRPr sz="1600"/>
            </a:lvl4pPr>
            <a:lvl5pPr marL="540000" indent="-270000">
              <a:lnSpc>
                <a:spcPct val="120000"/>
              </a:lnSpc>
              <a:spcBef>
                <a:spcPts val="0"/>
              </a:spcBef>
              <a:buSzPct val="100000"/>
              <a:buFont typeface="Franklin Gothic Book" pitchFamily="34" charset="0"/>
              <a:buChar char="◦"/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3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60362" y="4381502"/>
            <a:ext cx="5651500" cy="665162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lang="de-DE" dirty="0"/>
            </a:lvl1pPr>
          </a:lstStyle>
          <a:p>
            <a:endParaRPr lang="de-DE"/>
          </a:p>
        </p:txBody>
      </p:sp>
      <p:sp>
        <p:nvSpPr>
          <p:cNvPr id="11" name="Foliennummernplatzhalter 5">
            <a:extLst>
              <a:ext uri="{FF2B5EF4-FFF2-40B4-BE49-F238E27FC236}">
                <a16:creationId xmlns:a16="http://schemas.microsoft.com/office/drawing/2014/main" id="{9CF7D67D-A82E-46DD-923E-70189BE0E2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22157" y="4846437"/>
            <a:ext cx="661481" cy="20022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lnSpc>
                <a:spcPts val="1500"/>
              </a:lnSpc>
              <a:defRPr sz="800" b="0" i="0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F5D4B95-FF8C-864C-9E9D-39F88331E985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7" name="Titel 3">
            <a:extLst>
              <a:ext uri="{FF2B5EF4-FFF2-40B4-BE49-F238E27FC236}">
                <a16:creationId xmlns:a16="http://schemas.microsoft.com/office/drawing/2014/main" id="{EACB41C9-7383-4674-B77F-ABF428149A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364" y="230198"/>
            <a:ext cx="6701917" cy="85725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2400">
                <a:latin typeface="Franklin Gothic Medium Cond" panose="020B06060304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765041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spaltig_Text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ildplatzhalter 3"/>
          <p:cNvSpPr>
            <a:spLocks noGrp="1"/>
          </p:cNvSpPr>
          <p:nvPr>
            <p:ph type="pic" sz="quarter" idx="16"/>
          </p:nvPr>
        </p:nvSpPr>
        <p:spPr>
          <a:xfrm>
            <a:off x="4931638" y="1350108"/>
            <a:ext cx="3852000" cy="1215627"/>
          </a:xfrm>
          <a:noFill/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none"/>
        </p:style>
        <p:txBody>
          <a:bodyPr tIns="360000" rIns="360000" bIns="360000"/>
          <a:lstStyle>
            <a:lvl1pPr marL="0" indent="0">
              <a:buNone/>
              <a:defRPr sz="1000">
                <a:ln>
                  <a:noFill/>
                </a:ln>
              </a:defRPr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11" name="Bildplatzhalter 3"/>
          <p:cNvSpPr>
            <a:spLocks noGrp="1"/>
          </p:cNvSpPr>
          <p:nvPr>
            <p:ph type="pic" sz="quarter" idx="18"/>
          </p:nvPr>
        </p:nvSpPr>
        <p:spPr>
          <a:xfrm>
            <a:off x="360363" y="1350108"/>
            <a:ext cx="3852000" cy="1215627"/>
          </a:xfrm>
          <a:noFill/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none"/>
        </p:style>
        <p:txBody>
          <a:bodyPr tIns="360000" rIns="360000" bIns="360000"/>
          <a:lstStyle>
            <a:lvl1pPr marL="0" indent="0">
              <a:buNone/>
              <a:defRPr sz="1000">
                <a:ln>
                  <a:noFill/>
                </a:ln>
              </a:defRPr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cxnSp>
        <p:nvCxnSpPr>
          <p:cNvPr id="16" name="Gerade Verbindung 15"/>
          <p:cNvCxnSpPr/>
          <p:nvPr userDrawn="1"/>
        </p:nvCxnSpPr>
        <p:spPr>
          <a:xfrm flipH="1">
            <a:off x="4559300" y="1356122"/>
            <a:ext cx="1588" cy="2970000"/>
          </a:xfrm>
          <a:prstGeom prst="line">
            <a:avLst/>
          </a:prstGeom>
          <a:ln>
            <a:solidFill>
              <a:schemeClr val="tx1"/>
            </a:solidFill>
            <a:prstDash val="dot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0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360362" y="2565735"/>
            <a:ext cx="4211637" cy="1681365"/>
          </a:xfrm>
        </p:spPr>
        <p:txBody>
          <a:bodyPr tIns="237600" rIns="360000" spcCol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lang="de-DE" dirty="0" smtClean="0"/>
            </a:lvl1pPr>
            <a:lvl2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lang="de-DE" dirty="0" smtClean="0"/>
            </a:lvl2pPr>
            <a:lvl3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lang="de-DE" dirty="0" smtClean="0"/>
            </a:lvl3pPr>
            <a:lvl4pPr marL="270000" indent="-270000">
              <a:lnSpc>
                <a:spcPct val="120000"/>
              </a:lnSpc>
              <a:spcBef>
                <a:spcPts val="0"/>
              </a:spcBef>
              <a:buSzPct val="120000"/>
              <a:buFont typeface="Arial" pitchFamily="34" charset="0"/>
              <a:buChar char="•"/>
              <a:defRPr sz="1600"/>
            </a:lvl4pPr>
            <a:lvl5pPr marL="540000" indent="-270000">
              <a:lnSpc>
                <a:spcPct val="120000"/>
              </a:lnSpc>
              <a:spcBef>
                <a:spcPts val="0"/>
              </a:spcBef>
              <a:buSzPct val="100000"/>
              <a:buFont typeface="Franklin Gothic Book" pitchFamily="34" charset="0"/>
              <a:buChar char="◦"/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21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4572000" y="2565735"/>
            <a:ext cx="4211638" cy="1681365"/>
          </a:xfrm>
        </p:spPr>
        <p:txBody>
          <a:bodyPr lIns="360000" tIns="237600" rIns="360000" spcCol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lang="de-DE" dirty="0" smtClean="0"/>
            </a:lvl1pPr>
            <a:lvl2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lang="de-DE" dirty="0" smtClean="0"/>
            </a:lvl2pPr>
            <a:lvl3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lang="de-DE" dirty="0" smtClean="0"/>
            </a:lvl3pPr>
            <a:lvl4pPr marL="270000" indent="-270000">
              <a:lnSpc>
                <a:spcPct val="120000"/>
              </a:lnSpc>
              <a:spcBef>
                <a:spcPts val="0"/>
              </a:spcBef>
              <a:buSzPct val="120000"/>
              <a:buFont typeface="Arial" pitchFamily="34" charset="0"/>
              <a:buChar char="•"/>
              <a:defRPr sz="1600"/>
            </a:lvl4pPr>
            <a:lvl5pPr marL="540000" indent="-270000">
              <a:lnSpc>
                <a:spcPct val="120000"/>
              </a:lnSpc>
              <a:spcBef>
                <a:spcPts val="0"/>
              </a:spcBef>
              <a:buSzPct val="100000"/>
              <a:buFont typeface="Franklin Gothic Book" pitchFamily="34" charset="0"/>
              <a:buChar char="◦"/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7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60362" y="4381502"/>
            <a:ext cx="5651500" cy="665162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lang="de-DE" dirty="0"/>
            </a:lvl1pPr>
          </a:lstStyle>
          <a:p>
            <a:endParaRPr lang="de-DE" dirty="0"/>
          </a:p>
        </p:txBody>
      </p:sp>
      <p:sp>
        <p:nvSpPr>
          <p:cNvPr id="14" name="Foliennummernplatzhalter 5">
            <a:extLst>
              <a:ext uri="{FF2B5EF4-FFF2-40B4-BE49-F238E27FC236}">
                <a16:creationId xmlns:a16="http://schemas.microsoft.com/office/drawing/2014/main" id="{EEC4252B-D2E6-488F-9B42-1FC23E1AC9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22157" y="4846437"/>
            <a:ext cx="661481" cy="20022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lnSpc>
                <a:spcPts val="1500"/>
              </a:lnSpc>
              <a:defRPr sz="800" b="0" i="0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F5D4B95-FF8C-864C-9E9D-39F88331E985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9" name="Titel 3">
            <a:extLst>
              <a:ext uri="{FF2B5EF4-FFF2-40B4-BE49-F238E27FC236}">
                <a16:creationId xmlns:a16="http://schemas.microsoft.com/office/drawing/2014/main" id="{F283849F-38F5-4C72-831F-CB796E5AAE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364" y="230198"/>
            <a:ext cx="6701917" cy="85725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2400">
                <a:latin typeface="Franklin Gothic Medium Cond" panose="020B06060304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137335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spaltig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60362" y="1306800"/>
            <a:ext cx="2770187" cy="2940300"/>
          </a:xfrm>
        </p:spPr>
        <p:txBody>
          <a:bodyPr rIns="180000" spcCol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sz="1800"/>
            </a:lvl1pPr>
            <a:lvl2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sz="1600"/>
            </a:lvl2pPr>
            <a:lvl3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sz="1400"/>
            </a:lvl3pPr>
            <a:lvl4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sz="1200"/>
            </a:lvl4pPr>
            <a:lvl5pPr marL="0" indent="-270000">
              <a:lnSpc>
                <a:spcPct val="120000"/>
              </a:lnSpc>
              <a:spcBef>
                <a:spcPts val="0"/>
              </a:spcBef>
              <a:defRPr sz="12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Ebene zwei</a:t>
            </a:r>
          </a:p>
        </p:txBody>
      </p:sp>
      <p:sp>
        <p:nvSpPr>
          <p:cNvPr id="12" name="Textplatzhalter 4"/>
          <p:cNvSpPr>
            <a:spLocks noGrp="1"/>
          </p:cNvSpPr>
          <p:nvPr>
            <p:ph type="body" sz="quarter" idx="12" hasCustomPrompt="1"/>
          </p:nvPr>
        </p:nvSpPr>
        <p:spPr>
          <a:xfrm>
            <a:off x="3130551" y="1306800"/>
            <a:ext cx="2881313" cy="2940300"/>
          </a:xfrm>
        </p:spPr>
        <p:txBody>
          <a:bodyPr lIns="180000" rIns="180000" spcCol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sz="1800"/>
            </a:lvl1pPr>
            <a:lvl2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sz="1600"/>
            </a:lvl2pPr>
            <a:lvl3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sz="1400"/>
            </a:lvl3pPr>
            <a:lvl4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sz="1200"/>
            </a:lvl4pPr>
            <a:lvl5pPr marL="0" indent="-270000">
              <a:lnSpc>
                <a:spcPct val="120000"/>
              </a:lnSpc>
              <a:spcBef>
                <a:spcPts val="0"/>
              </a:spcBef>
              <a:defRPr sz="12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Ebene zwei</a:t>
            </a:r>
          </a:p>
        </p:txBody>
      </p:sp>
      <p:sp>
        <p:nvSpPr>
          <p:cNvPr id="13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011865" y="1306800"/>
            <a:ext cx="2771774" cy="2940300"/>
          </a:xfrm>
        </p:spPr>
        <p:txBody>
          <a:bodyPr lIns="180000" rIns="360000" spcCol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sz="1800"/>
            </a:lvl1pPr>
            <a:lvl2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sz="1600"/>
            </a:lvl2pPr>
            <a:lvl3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sz="1400"/>
            </a:lvl3pPr>
            <a:lvl4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sz="1200"/>
            </a:lvl4pPr>
            <a:lvl5pPr marL="0" indent="-270000">
              <a:lnSpc>
                <a:spcPct val="120000"/>
              </a:lnSpc>
              <a:spcBef>
                <a:spcPts val="0"/>
              </a:spcBef>
              <a:defRPr sz="12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Ebene zwei</a:t>
            </a:r>
          </a:p>
        </p:txBody>
      </p:sp>
      <p:cxnSp>
        <p:nvCxnSpPr>
          <p:cNvPr id="15" name="Gerade Verbindung 14"/>
          <p:cNvCxnSpPr/>
          <p:nvPr userDrawn="1"/>
        </p:nvCxnSpPr>
        <p:spPr>
          <a:xfrm flipH="1">
            <a:off x="3130550" y="1356122"/>
            <a:ext cx="1588" cy="2970000"/>
          </a:xfrm>
          <a:prstGeom prst="line">
            <a:avLst/>
          </a:prstGeom>
          <a:ln>
            <a:solidFill>
              <a:schemeClr val="tx1"/>
            </a:solidFill>
            <a:prstDash val="dot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6010275" y="1356122"/>
            <a:ext cx="0" cy="2970000"/>
          </a:xfrm>
          <a:prstGeom prst="line">
            <a:avLst/>
          </a:prstGeom>
          <a:ln>
            <a:solidFill>
              <a:schemeClr val="tx1"/>
            </a:solidFill>
            <a:prstDash val="dot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60362" y="4381502"/>
            <a:ext cx="5651500" cy="665162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lang="de-DE" dirty="0"/>
            </a:lvl1pPr>
          </a:lstStyle>
          <a:p>
            <a:endParaRPr lang="de-DE"/>
          </a:p>
        </p:txBody>
      </p:sp>
      <p:sp>
        <p:nvSpPr>
          <p:cNvPr id="17" name="Foliennummernplatzhalter 5">
            <a:extLst>
              <a:ext uri="{FF2B5EF4-FFF2-40B4-BE49-F238E27FC236}">
                <a16:creationId xmlns:a16="http://schemas.microsoft.com/office/drawing/2014/main" id="{CF98EB70-D4EA-415B-804A-F61CF12A48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22157" y="4846437"/>
            <a:ext cx="661481" cy="20022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lnSpc>
                <a:spcPts val="1500"/>
              </a:lnSpc>
              <a:defRPr sz="800" b="0" i="0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F5D4B95-FF8C-864C-9E9D-39F88331E985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20" name="Titel 3">
            <a:extLst>
              <a:ext uri="{FF2B5EF4-FFF2-40B4-BE49-F238E27FC236}">
                <a16:creationId xmlns:a16="http://schemas.microsoft.com/office/drawing/2014/main" id="{F2C87A8D-0A20-4C77-A402-6C740408CE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364" y="230198"/>
            <a:ext cx="6701917" cy="85725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2400">
                <a:latin typeface="Franklin Gothic Medium Cond" panose="020B06060304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473455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spaltig_Text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60362" y="2571750"/>
            <a:ext cx="2770187" cy="1674019"/>
          </a:xfrm>
        </p:spPr>
        <p:txBody>
          <a:bodyPr tIns="237600" rIns="180000" spcCol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sz="1800"/>
            </a:lvl1pPr>
            <a:lvl2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sz="1600"/>
            </a:lvl2pPr>
            <a:lvl3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sz="1200"/>
            </a:lvl3pPr>
            <a:lvl4pPr marL="0" indent="-270000">
              <a:lnSpc>
                <a:spcPct val="120000"/>
              </a:lnSpc>
              <a:spcBef>
                <a:spcPts val="0"/>
              </a:spcBef>
              <a:defRPr sz="1200"/>
            </a:lvl4pPr>
            <a:lvl5pPr marL="0" indent="-270000">
              <a:lnSpc>
                <a:spcPct val="120000"/>
              </a:lnSpc>
              <a:spcBef>
                <a:spcPts val="0"/>
              </a:spcBef>
              <a:defRPr sz="12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Ebene zwei</a:t>
            </a:r>
          </a:p>
        </p:txBody>
      </p:sp>
      <p:sp>
        <p:nvSpPr>
          <p:cNvPr id="12" name="Textplatzhalter 4"/>
          <p:cNvSpPr>
            <a:spLocks noGrp="1"/>
          </p:cNvSpPr>
          <p:nvPr>
            <p:ph type="body" sz="quarter" idx="12" hasCustomPrompt="1"/>
          </p:nvPr>
        </p:nvSpPr>
        <p:spPr>
          <a:xfrm>
            <a:off x="3130551" y="2571750"/>
            <a:ext cx="2881313" cy="1674019"/>
          </a:xfrm>
        </p:spPr>
        <p:txBody>
          <a:bodyPr lIns="180000" tIns="237600" rIns="180000" spcCol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sz="1800"/>
            </a:lvl1pPr>
            <a:lvl2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sz="1600"/>
            </a:lvl2pPr>
            <a:lvl3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sz="1200"/>
            </a:lvl3pPr>
            <a:lvl4pPr marL="0" indent="-270000">
              <a:lnSpc>
                <a:spcPct val="120000"/>
              </a:lnSpc>
              <a:spcBef>
                <a:spcPts val="0"/>
              </a:spcBef>
              <a:defRPr sz="1200"/>
            </a:lvl4pPr>
            <a:lvl5pPr marL="0" indent="-270000">
              <a:lnSpc>
                <a:spcPct val="120000"/>
              </a:lnSpc>
              <a:spcBef>
                <a:spcPts val="0"/>
              </a:spcBef>
              <a:defRPr sz="12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Ebene zwei</a:t>
            </a:r>
          </a:p>
        </p:txBody>
      </p:sp>
      <p:sp>
        <p:nvSpPr>
          <p:cNvPr id="13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011865" y="2571750"/>
            <a:ext cx="2772136" cy="1674019"/>
          </a:xfrm>
        </p:spPr>
        <p:txBody>
          <a:bodyPr lIns="180000" tIns="237600" rIns="360000" spcCol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sz="1800"/>
            </a:lvl1pPr>
            <a:lvl2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sz="1600"/>
            </a:lvl2pPr>
            <a:lvl3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sz="1200"/>
            </a:lvl3pPr>
            <a:lvl4pPr marL="0" indent="-270000">
              <a:lnSpc>
                <a:spcPct val="120000"/>
              </a:lnSpc>
              <a:spcBef>
                <a:spcPts val="0"/>
              </a:spcBef>
              <a:defRPr sz="1200"/>
            </a:lvl4pPr>
            <a:lvl5pPr marL="0" indent="-270000">
              <a:lnSpc>
                <a:spcPct val="120000"/>
              </a:lnSpc>
              <a:spcBef>
                <a:spcPts val="0"/>
              </a:spcBef>
              <a:defRPr sz="12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Ebene zwei</a:t>
            </a:r>
          </a:p>
        </p:txBody>
      </p:sp>
      <p:sp>
        <p:nvSpPr>
          <p:cNvPr id="10" name="Bildplatzhalter 3"/>
          <p:cNvSpPr>
            <a:spLocks noGrp="1"/>
          </p:cNvSpPr>
          <p:nvPr>
            <p:ph type="pic" sz="quarter" idx="15"/>
          </p:nvPr>
        </p:nvSpPr>
        <p:spPr>
          <a:xfrm>
            <a:off x="360363" y="1362138"/>
            <a:ext cx="2592000" cy="1215627"/>
          </a:xfrm>
          <a:noFill/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none"/>
        </p:style>
        <p:txBody>
          <a:bodyPr tIns="360000" rIns="360000" bIns="360000"/>
          <a:lstStyle>
            <a:lvl1pPr marL="0" indent="0">
              <a:buNone/>
              <a:defRPr sz="1000">
                <a:ln>
                  <a:noFill/>
                </a:ln>
              </a:defRPr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11" name="Bildplatzhalter 3"/>
          <p:cNvSpPr>
            <a:spLocks noGrp="1"/>
          </p:cNvSpPr>
          <p:nvPr>
            <p:ph type="pic" sz="quarter" idx="16"/>
          </p:nvPr>
        </p:nvSpPr>
        <p:spPr>
          <a:xfrm>
            <a:off x="3276000" y="1362138"/>
            <a:ext cx="2592000" cy="1215627"/>
          </a:xfrm>
          <a:noFill/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none"/>
        </p:style>
        <p:txBody>
          <a:bodyPr tIns="360000" rIns="360000" bIns="360000"/>
          <a:lstStyle>
            <a:lvl1pPr marL="0" indent="0">
              <a:buNone/>
              <a:defRPr sz="1000">
                <a:ln>
                  <a:noFill/>
                </a:ln>
              </a:defRPr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14" name="Bildplatzhalter 3"/>
          <p:cNvSpPr>
            <a:spLocks noGrp="1"/>
          </p:cNvSpPr>
          <p:nvPr>
            <p:ph type="pic" sz="quarter" idx="17"/>
          </p:nvPr>
        </p:nvSpPr>
        <p:spPr>
          <a:xfrm>
            <a:off x="6192000" y="1362138"/>
            <a:ext cx="2592000" cy="1215627"/>
          </a:xfrm>
          <a:noFill/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none"/>
        </p:style>
        <p:txBody>
          <a:bodyPr tIns="360000" rIns="360000" bIns="360000"/>
          <a:lstStyle>
            <a:lvl1pPr marL="0" indent="0">
              <a:buNone/>
              <a:defRPr sz="1000">
                <a:ln>
                  <a:noFill/>
                </a:ln>
              </a:defRPr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cxnSp>
        <p:nvCxnSpPr>
          <p:cNvPr id="20" name="Gerade Verbindung 19"/>
          <p:cNvCxnSpPr/>
          <p:nvPr userDrawn="1"/>
        </p:nvCxnSpPr>
        <p:spPr>
          <a:xfrm flipH="1">
            <a:off x="3130550" y="1356122"/>
            <a:ext cx="1588" cy="2970000"/>
          </a:xfrm>
          <a:prstGeom prst="line">
            <a:avLst/>
          </a:prstGeom>
          <a:ln>
            <a:solidFill>
              <a:schemeClr val="tx1"/>
            </a:solidFill>
            <a:prstDash val="dot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1" name="Gerade Verbindung 20"/>
          <p:cNvCxnSpPr/>
          <p:nvPr userDrawn="1"/>
        </p:nvCxnSpPr>
        <p:spPr>
          <a:xfrm>
            <a:off x="6010275" y="1356122"/>
            <a:ext cx="0" cy="2970000"/>
          </a:xfrm>
          <a:prstGeom prst="line">
            <a:avLst/>
          </a:prstGeom>
          <a:ln>
            <a:solidFill>
              <a:schemeClr val="tx1"/>
            </a:solidFill>
            <a:prstDash val="dot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60362" y="4381502"/>
            <a:ext cx="5651500" cy="665162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lang="de-DE" dirty="0"/>
            </a:lvl1pPr>
          </a:lstStyle>
          <a:p>
            <a:endParaRPr lang="de-DE"/>
          </a:p>
        </p:txBody>
      </p:sp>
      <p:sp>
        <p:nvSpPr>
          <p:cNvPr id="17" name="Foliennummernplatzhalter 5">
            <a:extLst>
              <a:ext uri="{FF2B5EF4-FFF2-40B4-BE49-F238E27FC236}">
                <a16:creationId xmlns:a16="http://schemas.microsoft.com/office/drawing/2014/main" id="{BA130F5B-534A-4846-8CBF-FD0C29CBBF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22157" y="4846437"/>
            <a:ext cx="661481" cy="20022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lnSpc>
                <a:spcPts val="1500"/>
              </a:lnSpc>
              <a:defRPr sz="800" b="0" i="0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F5D4B95-FF8C-864C-9E9D-39F88331E985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23" name="Titel 3">
            <a:extLst>
              <a:ext uri="{FF2B5EF4-FFF2-40B4-BE49-F238E27FC236}">
                <a16:creationId xmlns:a16="http://schemas.microsoft.com/office/drawing/2014/main" id="{4269D3EA-6029-4FF0-8C1C-8562E7671F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364" y="230198"/>
            <a:ext cx="6701917" cy="85725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2400">
                <a:latin typeface="Franklin Gothic Medium Cond" panose="020B06060304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137097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hsspaltig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erade Verbindung 9"/>
          <p:cNvCxnSpPr/>
          <p:nvPr userDrawn="1"/>
        </p:nvCxnSpPr>
        <p:spPr>
          <a:xfrm flipH="1">
            <a:off x="3130550" y="1356122"/>
            <a:ext cx="1588" cy="2970000"/>
          </a:xfrm>
          <a:prstGeom prst="line">
            <a:avLst/>
          </a:prstGeom>
          <a:ln>
            <a:solidFill>
              <a:schemeClr val="tx1"/>
            </a:solidFill>
            <a:prstDash val="dot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 userDrawn="1"/>
        </p:nvCxnSpPr>
        <p:spPr>
          <a:xfrm>
            <a:off x="6010275" y="1356122"/>
            <a:ext cx="0" cy="2970000"/>
          </a:xfrm>
          <a:prstGeom prst="line">
            <a:avLst/>
          </a:prstGeom>
          <a:ln>
            <a:solidFill>
              <a:schemeClr val="tx1"/>
            </a:solidFill>
            <a:prstDash val="dot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358775" y="2801541"/>
            <a:ext cx="2592388" cy="0"/>
          </a:xfrm>
          <a:prstGeom prst="line">
            <a:avLst/>
          </a:prstGeom>
          <a:ln>
            <a:solidFill>
              <a:schemeClr val="tx1"/>
            </a:solidFill>
            <a:prstDash val="dot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5" name="Gerade Verbindung 14"/>
          <p:cNvCxnSpPr/>
          <p:nvPr userDrawn="1"/>
        </p:nvCxnSpPr>
        <p:spPr>
          <a:xfrm>
            <a:off x="3276600" y="2801541"/>
            <a:ext cx="2590800" cy="0"/>
          </a:xfrm>
          <a:prstGeom prst="line">
            <a:avLst/>
          </a:prstGeom>
          <a:ln>
            <a:solidFill>
              <a:schemeClr val="tx1"/>
            </a:solidFill>
            <a:prstDash val="dot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6189664" y="2801541"/>
            <a:ext cx="2592387" cy="0"/>
          </a:xfrm>
          <a:prstGeom prst="line">
            <a:avLst/>
          </a:prstGeom>
          <a:ln>
            <a:solidFill>
              <a:schemeClr val="tx1"/>
            </a:solidFill>
            <a:prstDash val="dot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" name="Textplatzhalt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60362" y="1306800"/>
            <a:ext cx="2770187" cy="1264950"/>
          </a:xfrm>
        </p:spPr>
        <p:txBody>
          <a:bodyPr rIns="180000" bIns="126000" spcCol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sz="1800"/>
            </a:lvl1pPr>
            <a:lvl2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sz="1600"/>
            </a:lvl2pPr>
            <a:lvl3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sz="1200"/>
            </a:lvl3pPr>
            <a:lvl4pPr marL="0" indent="-270000">
              <a:lnSpc>
                <a:spcPct val="120000"/>
              </a:lnSpc>
              <a:spcBef>
                <a:spcPts val="0"/>
              </a:spcBef>
              <a:defRPr sz="1200"/>
            </a:lvl4pPr>
            <a:lvl5pPr marL="0" indent="-270000">
              <a:lnSpc>
                <a:spcPct val="120000"/>
              </a:lnSpc>
              <a:spcBef>
                <a:spcPts val="0"/>
              </a:spcBef>
              <a:defRPr sz="12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Ebene Text</a:t>
            </a:r>
          </a:p>
        </p:txBody>
      </p:sp>
      <p:sp>
        <p:nvSpPr>
          <p:cNvPr id="12" name="Textplatzhalter 4"/>
          <p:cNvSpPr>
            <a:spLocks noGrp="1"/>
          </p:cNvSpPr>
          <p:nvPr>
            <p:ph type="body" sz="quarter" idx="12" hasCustomPrompt="1"/>
          </p:nvPr>
        </p:nvSpPr>
        <p:spPr>
          <a:xfrm>
            <a:off x="3130551" y="1306800"/>
            <a:ext cx="2881313" cy="1264950"/>
          </a:xfrm>
        </p:spPr>
        <p:txBody>
          <a:bodyPr lIns="180000" rIns="180000" bIns="126000" spcCol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97BF0D"/>
              </a:buClr>
              <a:buSzPct val="120000"/>
              <a:buFontTx/>
              <a:buNone/>
              <a:tabLst/>
              <a:defRPr sz="1800"/>
            </a:lvl1pPr>
            <a:lvl2pPr marL="0" marR="0" indent="0" algn="l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97BF0D"/>
              </a:buClr>
              <a:buSzPct val="120000"/>
              <a:buFontTx/>
              <a:buNone/>
              <a:tabLst/>
              <a:defRPr sz="1600"/>
            </a:lvl2pPr>
            <a:lvl3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sz="1200"/>
            </a:lvl3pPr>
            <a:lvl4pPr marL="0" indent="-270000">
              <a:lnSpc>
                <a:spcPct val="120000"/>
              </a:lnSpc>
              <a:spcBef>
                <a:spcPts val="0"/>
              </a:spcBef>
              <a:defRPr sz="1200"/>
            </a:lvl4pPr>
            <a:lvl5pPr marL="0" indent="-270000">
              <a:lnSpc>
                <a:spcPct val="120000"/>
              </a:lnSpc>
              <a:spcBef>
                <a:spcPts val="0"/>
              </a:spcBef>
              <a:defRPr sz="12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Ebene Text</a:t>
            </a:r>
          </a:p>
        </p:txBody>
      </p:sp>
      <p:sp>
        <p:nvSpPr>
          <p:cNvPr id="13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011865" y="1306800"/>
            <a:ext cx="2771774" cy="1264950"/>
          </a:xfrm>
        </p:spPr>
        <p:txBody>
          <a:bodyPr lIns="180000" rIns="360000" bIns="126000" spcCol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97BF0D"/>
              </a:buClr>
              <a:buSzPct val="120000"/>
              <a:buFontTx/>
              <a:buNone/>
              <a:tabLst/>
              <a:defRPr sz="1800"/>
            </a:lvl1pPr>
            <a:lvl2pPr marL="0" marR="0" indent="0" algn="l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97BF0D"/>
              </a:buClr>
              <a:buSzPct val="120000"/>
              <a:buFontTx/>
              <a:buNone/>
              <a:tabLst/>
              <a:defRPr sz="1600"/>
            </a:lvl2pPr>
            <a:lvl3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sz="1200"/>
            </a:lvl3pPr>
            <a:lvl4pPr marL="0" indent="-270000">
              <a:lnSpc>
                <a:spcPct val="120000"/>
              </a:lnSpc>
              <a:spcBef>
                <a:spcPts val="0"/>
              </a:spcBef>
              <a:defRPr sz="1200"/>
            </a:lvl4pPr>
            <a:lvl5pPr marL="0" indent="-270000">
              <a:lnSpc>
                <a:spcPct val="120000"/>
              </a:lnSpc>
              <a:spcBef>
                <a:spcPts val="0"/>
              </a:spcBef>
              <a:defRPr sz="12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Ebene Text</a:t>
            </a:r>
          </a:p>
        </p:txBody>
      </p:sp>
      <p:sp>
        <p:nvSpPr>
          <p:cNvPr id="23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360362" y="2973361"/>
            <a:ext cx="2771775" cy="1264950"/>
          </a:xfrm>
        </p:spPr>
        <p:txBody>
          <a:bodyPr rIns="180000" bIns="126000" spcCol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97BF0D"/>
              </a:buClr>
              <a:buSzPct val="120000"/>
              <a:buFontTx/>
              <a:buNone/>
              <a:tabLst/>
              <a:defRPr sz="1800"/>
            </a:lvl1pPr>
            <a:lvl2pPr marL="0" marR="0" indent="0" algn="l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97BF0D"/>
              </a:buClr>
              <a:buSzPct val="120000"/>
              <a:buFontTx/>
              <a:buNone/>
              <a:tabLst/>
              <a:defRPr sz="1600"/>
            </a:lvl2pPr>
            <a:lvl3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sz="1200"/>
            </a:lvl3pPr>
            <a:lvl4pPr marL="0" indent="-270000">
              <a:lnSpc>
                <a:spcPct val="120000"/>
              </a:lnSpc>
              <a:spcBef>
                <a:spcPts val="0"/>
              </a:spcBef>
              <a:defRPr sz="1200"/>
            </a:lvl4pPr>
            <a:lvl5pPr marL="0" indent="-270000">
              <a:lnSpc>
                <a:spcPct val="120000"/>
              </a:lnSpc>
              <a:spcBef>
                <a:spcPts val="0"/>
              </a:spcBef>
              <a:defRPr sz="12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Ebene Text</a:t>
            </a:r>
          </a:p>
        </p:txBody>
      </p:sp>
      <p:sp>
        <p:nvSpPr>
          <p:cNvPr id="24" name="Textplatzhalter 4"/>
          <p:cNvSpPr>
            <a:spLocks noGrp="1"/>
          </p:cNvSpPr>
          <p:nvPr>
            <p:ph type="body" sz="quarter" idx="15" hasCustomPrompt="1"/>
          </p:nvPr>
        </p:nvSpPr>
        <p:spPr>
          <a:xfrm>
            <a:off x="3132139" y="2973361"/>
            <a:ext cx="2881313" cy="1264950"/>
          </a:xfrm>
        </p:spPr>
        <p:txBody>
          <a:bodyPr lIns="180000" rIns="180000" bIns="126000" spcCol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97BF0D"/>
              </a:buClr>
              <a:buSzPct val="120000"/>
              <a:buFontTx/>
              <a:buNone/>
              <a:tabLst/>
              <a:defRPr sz="1800"/>
            </a:lvl1pPr>
            <a:lvl2pPr marL="0" marR="0" indent="0" algn="l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97BF0D"/>
              </a:buClr>
              <a:buSzPct val="120000"/>
              <a:buFontTx/>
              <a:buNone/>
              <a:tabLst/>
              <a:defRPr sz="1600"/>
            </a:lvl2pPr>
            <a:lvl3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sz="1200"/>
            </a:lvl3pPr>
            <a:lvl4pPr marL="0" indent="-270000">
              <a:lnSpc>
                <a:spcPct val="120000"/>
              </a:lnSpc>
              <a:spcBef>
                <a:spcPts val="0"/>
              </a:spcBef>
              <a:defRPr sz="1200"/>
            </a:lvl4pPr>
            <a:lvl5pPr marL="0" indent="-270000">
              <a:lnSpc>
                <a:spcPct val="120000"/>
              </a:lnSpc>
              <a:spcBef>
                <a:spcPts val="0"/>
              </a:spcBef>
              <a:defRPr sz="12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Ebene Text</a:t>
            </a:r>
          </a:p>
        </p:txBody>
      </p:sp>
      <p:sp>
        <p:nvSpPr>
          <p:cNvPr id="27" name="Textplatzhalter 4"/>
          <p:cNvSpPr>
            <a:spLocks noGrp="1"/>
          </p:cNvSpPr>
          <p:nvPr>
            <p:ph type="body" sz="quarter" idx="16" hasCustomPrompt="1"/>
          </p:nvPr>
        </p:nvSpPr>
        <p:spPr>
          <a:xfrm>
            <a:off x="6013452" y="2973361"/>
            <a:ext cx="2768599" cy="1264950"/>
          </a:xfrm>
        </p:spPr>
        <p:txBody>
          <a:bodyPr lIns="180000" rIns="360000" bIns="126000" spcCol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97BF0D"/>
              </a:buClr>
              <a:buSzPct val="120000"/>
              <a:buFontTx/>
              <a:buNone/>
              <a:tabLst/>
              <a:defRPr sz="1800"/>
            </a:lvl1pPr>
            <a:lvl2pPr marL="0" marR="0" indent="0" algn="l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97BF0D"/>
              </a:buClr>
              <a:buSzPct val="120000"/>
              <a:buFontTx/>
              <a:buNone/>
              <a:tabLst/>
              <a:defRPr sz="1600"/>
            </a:lvl2pPr>
            <a:lvl3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sz="1200"/>
            </a:lvl3pPr>
            <a:lvl4pPr marL="0" indent="-270000">
              <a:lnSpc>
                <a:spcPct val="120000"/>
              </a:lnSpc>
              <a:spcBef>
                <a:spcPts val="0"/>
              </a:spcBef>
              <a:defRPr sz="1200"/>
            </a:lvl4pPr>
            <a:lvl5pPr marL="0" indent="-270000">
              <a:lnSpc>
                <a:spcPct val="120000"/>
              </a:lnSpc>
              <a:spcBef>
                <a:spcPts val="0"/>
              </a:spcBef>
              <a:defRPr sz="12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Ebene Text</a:t>
            </a:r>
          </a:p>
        </p:txBody>
      </p:sp>
      <p:sp>
        <p:nvSpPr>
          <p:cNvPr id="1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60362" y="4381502"/>
            <a:ext cx="5651500" cy="665162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lang="de-DE" dirty="0"/>
            </a:lvl1pPr>
          </a:lstStyle>
          <a:p>
            <a:endParaRPr lang="de-DE"/>
          </a:p>
        </p:txBody>
      </p:sp>
      <p:sp>
        <p:nvSpPr>
          <p:cNvPr id="20" name="Foliennummernplatzhalter 5">
            <a:extLst>
              <a:ext uri="{FF2B5EF4-FFF2-40B4-BE49-F238E27FC236}">
                <a16:creationId xmlns:a16="http://schemas.microsoft.com/office/drawing/2014/main" id="{DACB1B6F-B9E7-4CC7-8EB8-76AAFC100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22157" y="4846437"/>
            <a:ext cx="661481" cy="20022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lnSpc>
                <a:spcPts val="1500"/>
              </a:lnSpc>
              <a:defRPr sz="800" b="0" i="0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F5D4B95-FF8C-864C-9E9D-39F88331E985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25" name="Titel 3">
            <a:extLst>
              <a:ext uri="{FF2B5EF4-FFF2-40B4-BE49-F238E27FC236}">
                <a16:creationId xmlns:a16="http://schemas.microsoft.com/office/drawing/2014/main" id="{9F4F0D9A-4D41-41A5-9DCF-D87C44A8D4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364" y="230198"/>
            <a:ext cx="6701917" cy="85725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2400">
                <a:latin typeface="Franklin Gothic Medium Cond" panose="020B06060304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783386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360362" y="1306902"/>
            <a:ext cx="8421773" cy="3337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Ebene zwei</a:t>
            </a:r>
          </a:p>
          <a:p>
            <a:pPr lvl="2"/>
            <a:r>
              <a:rPr lang="de-DE" dirty="0"/>
              <a:t>Ebene drei</a:t>
            </a:r>
          </a:p>
          <a:p>
            <a:pPr lvl="3"/>
            <a:r>
              <a:rPr lang="de-DE" dirty="0"/>
              <a:t>Ebene vier</a:t>
            </a:r>
          </a:p>
          <a:p>
            <a:pPr lvl="4"/>
            <a:r>
              <a:rPr lang="de-DE" dirty="0"/>
              <a:t>Ebene fünf</a:t>
            </a:r>
          </a:p>
        </p:txBody>
      </p:sp>
      <p:sp>
        <p:nvSpPr>
          <p:cNvPr id="14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60362" y="4381502"/>
            <a:ext cx="5651500" cy="665162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600">
                <a:solidFill>
                  <a:schemeClr val="accent2"/>
                </a:solidFill>
                <a:latin typeface="+mn-lt"/>
              </a:defRPr>
            </a:lvl1pPr>
          </a:lstStyle>
          <a:p>
            <a:endParaRPr lang="de-DE" dirty="0"/>
          </a:p>
        </p:txBody>
      </p:sp>
      <p:sp>
        <p:nvSpPr>
          <p:cNvPr id="1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172450" y="4381501"/>
            <a:ext cx="971550" cy="897731"/>
          </a:xfrm>
          <a:prstGeom prst="rect">
            <a:avLst/>
          </a:prstGeom>
        </p:spPr>
        <p:txBody>
          <a:bodyPr vert="horz" lIns="0" tIns="0" rIns="360000" bIns="284400" rtlCol="0" anchor="b" anchorCtr="0"/>
          <a:lstStyle>
            <a:lvl1pPr algn="r">
              <a:lnSpc>
                <a:spcPts val="1500"/>
              </a:lnSpc>
              <a:defRPr sz="800" b="0" i="0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F5D4B95-FF8C-864C-9E9D-39F88331E985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257694F-AD62-49BE-B264-1F19DE26ADA0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141386" y="210442"/>
            <a:ext cx="1640749" cy="66205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88" r:id="rId2"/>
    <p:sldLayoutId id="2147483775" r:id="rId3"/>
    <p:sldLayoutId id="2147483789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5" r:id="rId10"/>
    <p:sldLayoutId id="2147483791" r:id="rId11"/>
    <p:sldLayoutId id="2147483776" r:id="rId12"/>
    <p:sldLayoutId id="2147483777" r:id="rId13"/>
    <p:sldLayoutId id="2147483787" r:id="rId14"/>
  </p:sldLayoutIdLst>
  <p:hf hdr="0" dt="0"/>
  <p:txStyles>
    <p:titleStyle>
      <a:lvl1pPr algn="l" rtl="0" eaLnBrk="1" fontAlgn="t" hangingPunct="1">
        <a:spcBef>
          <a:spcPct val="0"/>
        </a:spcBef>
        <a:spcAft>
          <a:spcPct val="0"/>
        </a:spcAft>
        <a:defRPr sz="2800" kern="1200">
          <a:solidFill>
            <a:schemeClr val="bg2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t" hangingPunct="1">
        <a:spcBef>
          <a:spcPct val="0"/>
        </a:spcBef>
        <a:spcAft>
          <a:spcPct val="0"/>
        </a:spcAft>
        <a:defRPr sz="2800">
          <a:solidFill>
            <a:srgbClr val="96BD0D"/>
          </a:solidFill>
          <a:latin typeface="Franklin Gothic Demi" charset="0"/>
          <a:ea typeface="ＭＳ Ｐゴシック" charset="0"/>
          <a:cs typeface="ＭＳ Ｐゴシック" charset="0"/>
        </a:defRPr>
      </a:lvl2pPr>
      <a:lvl3pPr algn="l" rtl="0" eaLnBrk="1" fontAlgn="t" hangingPunct="1">
        <a:spcBef>
          <a:spcPct val="0"/>
        </a:spcBef>
        <a:spcAft>
          <a:spcPct val="0"/>
        </a:spcAft>
        <a:defRPr sz="2800">
          <a:solidFill>
            <a:srgbClr val="96BD0D"/>
          </a:solidFill>
          <a:latin typeface="Franklin Gothic Demi" charset="0"/>
          <a:ea typeface="ＭＳ Ｐゴシック" charset="0"/>
          <a:cs typeface="ＭＳ Ｐゴシック" charset="0"/>
        </a:defRPr>
      </a:lvl3pPr>
      <a:lvl4pPr algn="l" rtl="0" eaLnBrk="1" fontAlgn="t" hangingPunct="1">
        <a:spcBef>
          <a:spcPct val="0"/>
        </a:spcBef>
        <a:spcAft>
          <a:spcPct val="0"/>
        </a:spcAft>
        <a:defRPr sz="2800">
          <a:solidFill>
            <a:srgbClr val="96BD0D"/>
          </a:solidFill>
          <a:latin typeface="Franklin Gothic Demi" charset="0"/>
          <a:ea typeface="ＭＳ Ｐゴシック" charset="0"/>
          <a:cs typeface="ＭＳ Ｐゴシック" charset="0"/>
        </a:defRPr>
      </a:lvl4pPr>
      <a:lvl5pPr algn="l" rtl="0" eaLnBrk="1" fontAlgn="t" hangingPunct="1">
        <a:spcBef>
          <a:spcPct val="0"/>
        </a:spcBef>
        <a:spcAft>
          <a:spcPct val="0"/>
        </a:spcAft>
        <a:defRPr sz="2800">
          <a:solidFill>
            <a:srgbClr val="96BD0D"/>
          </a:solidFill>
          <a:latin typeface="Franklin Gothic Demi" charset="0"/>
          <a:ea typeface="ＭＳ Ｐゴシック" charset="0"/>
          <a:cs typeface="ＭＳ Ｐゴシック" charset="0"/>
        </a:defRPr>
      </a:lvl5pPr>
      <a:lvl6pPr marL="457200" algn="l" rtl="0" eaLnBrk="1" fontAlgn="t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Franklin Gothic Demi" charset="0"/>
          <a:ea typeface="ＭＳ Ｐゴシック" charset="0"/>
        </a:defRPr>
      </a:lvl6pPr>
      <a:lvl7pPr marL="914400" algn="l" rtl="0" eaLnBrk="1" fontAlgn="t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Franklin Gothic Demi" charset="0"/>
          <a:ea typeface="ＭＳ Ｐゴシック" charset="0"/>
        </a:defRPr>
      </a:lvl7pPr>
      <a:lvl8pPr marL="1371600" algn="l" rtl="0" eaLnBrk="1" fontAlgn="t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Franklin Gothic Demi" charset="0"/>
          <a:ea typeface="ＭＳ Ｐゴシック" charset="0"/>
        </a:defRPr>
      </a:lvl8pPr>
      <a:lvl9pPr marL="1828800" algn="l" rtl="0" eaLnBrk="1" fontAlgn="t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Franklin Gothic Demi" charset="0"/>
          <a:ea typeface="ＭＳ Ｐゴシック" charset="0"/>
        </a:defRPr>
      </a:lvl9pPr>
    </p:titleStyle>
    <p:bodyStyle>
      <a:lvl1pPr marL="0" indent="0" algn="l" rtl="0" eaLnBrk="1" fontAlgn="base" hangingPunct="1">
        <a:lnSpc>
          <a:spcPct val="120000"/>
        </a:lnSpc>
        <a:spcBef>
          <a:spcPts val="0"/>
        </a:spcBef>
        <a:spcAft>
          <a:spcPct val="0"/>
        </a:spcAft>
        <a:buClr>
          <a:schemeClr val="accent1"/>
        </a:buClr>
        <a:buSzPct val="120000"/>
        <a:buFontTx/>
        <a:buNone/>
        <a:defRPr sz="2100">
          <a:solidFill>
            <a:schemeClr val="tx1"/>
          </a:solidFill>
          <a:latin typeface="Franklin Gothic Medium Cond" panose="020B0606030402020204" pitchFamily="34" charset="0"/>
          <a:ea typeface="ＭＳ Ｐゴシック" charset="0"/>
          <a:cs typeface="Franklin Gothic Medium Cond" panose="020B0606030402020204" pitchFamily="34" charset="0"/>
        </a:defRPr>
      </a:lvl1pPr>
      <a:lvl2pPr marL="0" marR="0" indent="0" algn="l" defTabSz="914400" rtl="0" eaLnBrk="1" fontAlgn="base" latinLnBrk="0" hangingPunct="1">
        <a:lnSpc>
          <a:spcPct val="120000"/>
        </a:lnSpc>
        <a:spcBef>
          <a:spcPts val="0"/>
        </a:spcBef>
        <a:spcAft>
          <a:spcPct val="0"/>
        </a:spcAft>
        <a:buClr>
          <a:schemeClr val="accent1"/>
        </a:buClr>
        <a:buSzPct val="120000"/>
        <a:buFontTx/>
        <a:buNone/>
        <a:tabLst/>
        <a:defRPr sz="1800" baseline="0">
          <a:solidFill>
            <a:schemeClr val="tx1"/>
          </a:solidFill>
          <a:latin typeface="+mn-lt"/>
          <a:ea typeface="ＭＳ Ｐゴシック" charset="0"/>
        </a:defRPr>
      </a:lvl2pPr>
      <a:lvl3pPr marL="0" marR="0" indent="0" algn="l" defTabSz="914400" rtl="0" eaLnBrk="1" fontAlgn="base" latinLnBrk="0" hangingPunct="1">
        <a:lnSpc>
          <a:spcPct val="120000"/>
        </a:lnSpc>
        <a:spcBef>
          <a:spcPts val="0"/>
        </a:spcBef>
        <a:spcAft>
          <a:spcPct val="0"/>
        </a:spcAft>
        <a:buClr>
          <a:schemeClr val="accent1"/>
        </a:buClr>
        <a:buSzPct val="120000"/>
        <a:buFontTx/>
        <a:buNone/>
        <a:tabLst/>
        <a:defRPr sz="1600" baseline="0">
          <a:solidFill>
            <a:schemeClr val="tx1"/>
          </a:solidFill>
          <a:latin typeface="+mn-lt"/>
          <a:ea typeface="ＭＳ Ｐゴシック" charset="0"/>
        </a:defRPr>
      </a:lvl3pPr>
      <a:lvl4pPr marL="270000" indent="-270000" algn="l" rtl="0" eaLnBrk="1" fontAlgn="base" hangingPunct="1">
        <a:lnSpc>
          <a:spcPct val="120000"/>
        </a:lnSpc>
        <a:spcBef>
          <a:spcPts val="0"/>
        </a:spcBef>
        <a:spcAft>
          <a:spcPct val="0"/>
        </a:spcAft>
        <a:buClr>
          <a:schemeClr val="bg2"/>
        </a:buClr>
        <a:buSzPct val="120000"/>
        <a:buFont typeface="Arial" pitchFamily="34" charset="0"/>
        <a:buChar char="•"/>
        <a:defRPr sz="1600">
          <a:solidFill>
            <a:schemeClr val="tx1"/>
          </a:solidFill>
          <a:latin typeface="+mn-lt"/>
          <a:ea typeface="ＭＳ Ｐゴシック" charset="0"/>
        </a:defRPr>
      </a:lvl4pPr>
      <a:lvl5pPr marL="540000" indent="-270000" algn="l" rtl="0" eaLnBrk="1" fontAlgn="base" hangingPunct="1">
        <a:lnSpc>
          <a:spcPct val="120000"/>
        </a:lnSpc>
        <a:spcBef>
          <a:spcPts val="0"/>
        </a:spcBef>
        <a:spcAft>
          <a:spcPct val="0"/>
        </a:spcAft>
        <a:buClr>
          <a:schemeClr val="bg2"/>
        </a:buClr>
        <a:buSzPct val="100000"/>
        <a:buFont typeface="Franklin Gothic Book" pitchFamily="34" charset="0"/>
        <a:buChar char="◦"/>
        <a:defRPr sz="16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4928094" y="4816252"/>
            <a:ext cx="3455176" cy="18466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de-DE" sz="600" dirty="0">
                <a:solidFill>
                  <a:schemeClr val="bg1"/>
                </a:solidFill>
                <a:latin typeface="+mn-lt"/>
              </a:rPr>
              <a:t>Fotos: DBFZ, Jan Gutzeit, DREWAG/Peter Schubert (Titelfolie, rechts) 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8FF66E3-A04F-4C0E-9797-CD579EE8C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Title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8F7EE69-B30C-4E4F-90BC-149A3F96521E}"/>
              </a:ext>
            </a:extLst>
          </p:cNvPr>
          <p:cNvSpPr txBox="1"/>
          <p:nvPr/>
        </p:nvSpPr>
        <p:spPr>
          <a:xfrm>
            <a:off x="355860" y="4432411"/>
            <a:ext cx="5289566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de-DE" dirty="0">
                <a:solidFill>
                  <a:schemeClr val="bg1">
                    <a:lumMod val="50000"/>
                  </a:schemeClr>
                </a:solidFill>
                <a:latin typeface="Franklin Gothic Medium Cond" panose="020B0606030402020204" pitchFamily="34" charset="0"/>
              </a:rPr>
              <a:t>Referent*in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23C884A9-D118-4BE6-979D-16721BDE67C0}"/>
              </a:ext>
            </a:extLst>
          </p:cNvPr>
          <p:cNvSpPr/>
          <p:nvPr/>
        </p:nvSpPr>
        <p:spPr>
          <a:xfrm>
            <a:off x="266198" y="4772559"/>
            <a:ext cx="53889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>
                    <a:lumMod val="50000"/>
                  </a:schemeClr>
                </a:solidFill>
                <a:latin typeface="Franklin Gothic Medium Cond" panose="020B0606030402020204" pitchFamily="34" charset="0"/>
              </a:rPr>
              <a:t>Institut</a:t>
            </a:r>
          </a:p>
        </p:txBody>
      </p:sp>
    </p:spTree>
    <p:extLst>
      <p:ext uri="{BB962C8B-B14F-4D97-AF65-F5344CB8AC3E}">
        <p14:creationId xmlns:p14="http://schemas.microsoft.com/office/powerpoint/2010/main" val="2896457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C71F2757-C51C-4541-94DE-4720F4AE91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9CF6A59-D01C-47E0-AF08-45A92F09E8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F5D4B95-FF8C-864C-9E9D-39F88331E985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3BCB663-3F8D-48C9-A44D-7CF3953B75A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4CB2085C-635F-4C33-9C44-240347B67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364" y="230198"/>
            <a:ext cx="6701917" cy="85725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6194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72C38E87-F9C9-4324-A509-6D182AB1D7B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9C680F1B-9CC9-46C6-BADB-BF56A4998C1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93315007"/>
      </p:ext>
    </p:extLst>
  </p:cSld>
  <p:clrMapOvr>
    <a:masterClrMapping/>
  </p:clrMapOvr>
</p:sld>
</file>

<file path=ppt/theme/theme1.xml><?xml version="1.0" encoding="utf-8"?>
<a:theme xmlns:a="http://schemas.openxmlformats.org/drawingml/2006/main" name="DBFZ_Praesentation_Deutsch_2014">
  <a:themeElements>
    <a:clrScheme name="Benutzerdefiniert 1">
      <a:dk1>
        <a:srgbClr val="000000"/>
      </a:dk1>
      <a:lt1>
        <a:srgbClr val="FFFFFF"/>
      </a:lt1>
      <a:dk2>
        <a:srgbClr val="FFFFFF"/>
      </a:dk2>
      <a:lt2>
        <a:srgbClr val="436D77"/>
      </a:lt2>
      <a:accent1>
        <a:srgbClr val="97BF0D"/>
      </a:accent1>
      <a:accent2>
        <a:srgbClr val="868689"/>
      </a:accent2>
      <a:accent3>
        <a:srgbClr val="8E1313"/>
      </a:accent3>
      <a:accent4>
        <a:srgbClr val="F9FF00"/>
      </a:accent4>
      <a:accent5>
        <a:srgbClr val="000000"/>
      </a:accent5>
      <a:accent6>
        <a:srgbClr val="FFFFFF"/>
      </a:accent6>
      <a:hlink>
        <a:srgbClr val="0000FF"/>
      </a:hlink>
      <a:folHlink>
        <a:srgbClr val="800080"/>
      </a:folHlink>
    </a:clrScheme>
    <a:fontScheme name="DBFZ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rIns="0" rtlCol="0">
        <a:spAutoFit/>
      </a:bodyPr>
      <a:lstStyle>
        <a:defPPr>
          <a:defRPr sz="1600" dirty="0" err="1" smtClean="0">
            <a:latin typeface="+mn-lt"/>
          </a:defRPr>
        </a:defPPr>
      </a:lstStyle>
    </a:tx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2_HTP_PPT-Vorlage.potx" id="{688DC636-5A4B-40A3-95F7-5D1D11B4889B}" vid="{3703E39B-DCF7-48F6-B283-12D3D549BB01}"/>
    </a:ext>
  </a:ext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F9ECBA01EEE6642ADEA353A2DA99236" ma:contentTypeVersion="0" ma:contentTypeDescription="Ein neues Dokument erstellen." ma:contentTypeScope="" ma:versionID="d345b49626ebefa4f54ff9c0d208da8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6c4a6dd5ef775a5269b08f7de37f93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B2B82E0-AB4D-4B98-9DF3-DBE3E7238EE2}">
  <ds:schemaRefs>
    <ds:schemaRef ds:uri="http://purl.org/dc/elements/1.1/"/>
    <ds:schemaRef ds:uri="http://www.w3.org/XML/1998/namespace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0C4D59D0-8824-4CBA-9727-BB5CCA4FC05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D50BB38-5EA9-423E-B5A7-58ACBB7402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24</Words>
  <Application>Microsoft Office PowerPoint</Application>
  <PresentationFormat>Bildschirmpräsentation (16:9)</PresentationFormat>
  <Paragraphs>7</Paragraphs>
  <Slides>3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9" baseType="lpstr">
      <vt:lpstr>ＭＳ Ｐゴシック</vt:lpstr>
      <vt:lpstr>Franklin Gothic Medium Cond</vt:lpstr>
      <vt:lpstr>Franklin Gothic Demi</vt:lpstr>
      <vt:lpstr>Franklin Gothic Book</vt:lpstr>
      <vt:lpstr>Arial</vt:lpstr>
      <vt:lpstr>DBFZ_Praesentation_Deutsch_2014</vt:lpstr>
      <vt:lpstr>Title</vt:lpstr>
      <vt:lpstr>PowerPoint-Präsentation</vt:lpstr>
      <vt:lpstr>PowerPoint-Präsentation</vt:lpstr>
    </vt:vector>
  </TitlesOfParts>
  <Company>DBFZ Deutsches Biomasseforschungszentrum gemeinnützige GmbH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>DBFZ - Präsentation Deutsch</dc:subject>
  <dc:creator>Kämpf, Beate</dc:creator>
  <cp:keywords>Bioenergie, nachwachsende Rohstoffe,</cp:keywords>
  <cp:lastModifiedBy>Kunze, Nicole</cp:lastModifiedBy>
  <cp:revision>4</cp:revision>
  <cp:lastPrinted>2015-08-21T09:13:23Z</cp:lastPrinted>
  <dcterms:created xsi:type="dcterms:W3CDTF">2022-02-15T13:30:30Z</dcterms:created>
  <dcterms:modified xsi:type="dcterms:W3CDTF">2022-08-02T06:35:26Z</dcterms:modified>
  <cp:category>Nachwachsende Rohstoffe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0x010100BF9ECBA01EEE6642ADEA353A2DA99236</vt:lpwstr>
  </property>
</Properties>
</file>